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76" r:id="rId9"/>
    <p:sldId id="273" r:id="rId10"/>
    <p:sldId id="268" r:id="rId11"/>
    <p:sldId id="277" r:id="rId12"/>
    <p:sldId id="269" r:id="rId13"/>
    <p:sldId id="274" r:id="rId14"/>
    <p:sldId id="270" r:id="rId15"/>
    <p:sldId id="271" r:id="rId16"/>
    <p:sldId id="260" r:id="rId17"/>
    <p:sldId id="267" r:id="rId18"/>
    <p:sldId id="275" r:id="rId19"/>
    <p:sldId id="272" r:id="rId20"/>
    <p:sldId id="265" r:id="rId21"/>
    <p:sldId id="266" r:id="rId22"/>
    <p:sldId id="263" r:id="rId23"/>
    <p:sldId id="264" r:id="rId24"/>
    <p:sldId id="27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F138"/>
    <a:srgbClr val="3B3838"/>
    <a:srgbClr val="F2F2F2"/>
    <a:srgbClr val="FF6600"/>
    <a:srgbClr val="D9D9D9"/>
    <a:srgbClr val="FFCF37"/>
    <a:srgbClr val="607FA2"/>
    <a:srgbClr val="BFBFBF"/>
    <a:srgbClr val="2F528F"/>
    <a:srgbClr val="3E4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388DEB-2FA0-420A-95E7-D09FAE1F64D7}" v="2" dt="2021-05-16T06:40:28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42" autoAdjust="0"/>
    <p:restoredTop sz="94660"/>
  </p:normalViewPr>
  <p:slideViewPr>
    <p:cSldViewPr snapToGrid="0">
      <p:cViewPr varScale="1">
        <p:scale>
          <a:sx n="76" d="100"/>
          <a:sy n="76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동선" userId="c4431e82-ac50-407b-a650-a0b12a96db80" providerId="ADAL" clId="{3C5F5811-43C2-4028-85EE-1E126CF83D88}"/>
    <pc:docChg chg="undo custSel addSld delSld modSld">
      <pc:chgData name="신동선" userId="c4431e82-ac50-407b-a650-a0b12a96db80" providerId="ADAL" clId="{3C5F5811-43C2-4028-85EE-1E126CF83D88}" dt="2020-11-09T15:07:53.559" v="909"/>
      <pc:docMkLst>
        <pc:docMk/>
      </pc:docMkLst>
      <pc:sldChg chg="addSp delSp modSp mod">
        <pc:chgData name="신동선" userId="c4431e82-ac50-407b-a650-a0b12a96db80" providerId="ADAL" clId="{3C5F5811-43C2-4028-85EE-1E126CF83D88}" dt="2020-11-08T14:20:52.878" v="25" actId="1076"/>
        <pc:sldMkLst>
          <pc:docMk/>
          <pc:sldMk cId="2798334814" sldId="258"/>
        </pc:sldMkLst>
        <pc:spChg chg="mod">
          <ac:chgData name="신동선" userId="c4431e82-ac50-407b-a650-a0b12a96db80" providerId="ADAL" clId="{3C5F5811-43C2-4028-85EE-1E126CF83D88}" dt="2020-11-08T14:20:43.453" v="23"/>
          <ac:spMkLst>
            <pc:docMk/>
            <pc:sldMk cId="2798334814" sldId="258"/>
            <ac:spMk id="19" creationId="{F9546CF2-A322-41A8-9E5D-2C4BFF3A3839}"/>
          </ac:spMkLst>
        </pc:spChg>
        <pc:spChg chg="mod">
          <ac:chgData name="신동선" userId="c4431e82-ac50-407b-a650-a0b12a96db80" providerId="ADAL" clId="{3C5F5811-43C2-4028-85EE-1E126CF83D88}" dt="2020-11-08T14:20:52.878" v="25" actId="1076"/>
          <ac:spMkLst>
            <pc:docMk/>
            <pc:sldMk cId="2798334814" sldId="258"/>
            <ac:spMk id="21" creationId="{9ED89AEB-2731-4D3E-85F5-342EEE0ED56D}"/>
          </ac:spMkLst>
        </pc:spChg>
        <pc:grpChg chg="add mod">
          <ac:chgData name="신동선" userId="c4431e82-ac50-407b-a650-a0b12a96db80" providerId="ADAL" clId="{3C5F5811-43C2-4028-85EE-1E126CF83D88}" dt="2020-11-08T14:20:43.453" v="23"/>
          <ac:grpSpMkLst>
            <pc:docMk/>
            <pc:sldMk cId="2798334814" sldId="258"/>
            <ac:grpSpMk id="24" creationId="{BAF95C97-9DAF-498B-A7D1-13DAC6848ABF}"/>
          </ac:grpSpMkLst>
        </pc:grpChg>
        <pc:picChg chg="del">
          <ac:chgData name="신동선" userId="c4431e82-ac50-407b-a650-a0b12a96db80" providerId="ADAL" clId="{3C5F5811-43C2-4028-85EE-1E126CF83D88}" dt="2020-11-08T14:17:17.242" v="10" actId="478"/>
          <ac:picMkLst>
            <pc:docMk/>
            <pc:sldMk cId="2798334814" sldId="258"/>
            <ac:picMk id="4" creationId="{5181998A-50C9-45A6-ABE3-1189EAD2FB27}"/>
          </ac:picMkLst>
        </pc:picChg>
        <pc:picChg chg="mod">
          <ac:chgData name="신동선" userId="c4431e82-ac50-407b-a650-a0b12a96db80" providerId="ADAL" clId="{3C5F5811-43C2-4028-85EE-1E126CF83D88}" dt="2020-11-08T14:18:02.960" v="19" actId="1076"/>
          <ac:picMkLst>
            <pc:docMk/>
            <pc:sldMk cId="2798334814" sldId="258"/>
            <ac:picMk id="6" creationId="{0378B0CF-444D-411F-81C7-0F339F14E230}"/>
          </ac:picMkLst>
        </pc:picChg>
        <pc:picChg chg="add mod">
          <ac:chgData name="신동선" userId="c4431e82-ac50-407b-a650-a0b12a96db80" providerId="ADAL" clId="{3C5F5811-43C2-4028-85EE-1E126CF83D88}" dt="2020-11-08T14:17:59.151" v="18" actId="14100"/>
          <ac:picMkLst>
            <pc:docMk/>
            <pc:sldMk cId="2798334814" sldId="258"/>
            <ac:picMk id="26" creationId="{DA8C8ED6-237C-447D-9C6F-A48EE99A55C1}"/>
          </ac:picMkLst>
        </pc:picChg>
      </pc:sldChg>
      <pc:sldChg chg="addSp delSp modSp mod modTransition modAnim">
        <pc:chgData name="신동선" userId="c4431e82-ac50-407b-a650-a0b12a96db80" providerId="ADAL" clId="{3C5F5811-43C2-4028-85EE-1E126CF83D88}" dt="2020-11-09T10:59:07.685" v="851"/>
        <pc:sldMkLst>
          <pc:docMk/>
          <pc:sldMk cId="4080682671" sldId="259"/>
        </pc:sldMkLst>
        <pc:spChg chg="add">
          <ac:chgData name="신동선" userId="c4431e82-ac50-407b-a650-a0b12a96db80" providerId="ADAL" clId="{3C5F5811-43C2-4028-85EE-1E126CF83D88}" dt="2020-11-08T14:08:59.706" v="9" actId="22"/>
          <ac:spMkLst>
            <pc:docMk/>
            <pc:sldMk cId="4080682671" sldId="259"/>
            <ac:spMk id="2" creationId="{DC51159F-87D7-436B-9DCF-7703E709D57F}"/>
          </ac:spMkLst>
        </pc:spChg>
        <pc:spChg chg="del mod">
          <ac:chgData name="신동선" userId="c4431e82-ac50-407b-a650-a0b12a96db80" providerId="ADAL" clId="{3C5F5811-43C2-4028-85EE-1E126CF83D88}" dt="2020-11-08T14:34:35.317" v="183" actId="478"/>
          <ac:spMkLst>
            <pc:docMk/>
            <pc:sldMk cId="4080682671" sldId="259"/>
            <ac:spMk id="3" creationId="{04F1FCBC-72C2-4A50-B13A-DB4EBC12B4CB}"/>
          </ac:spMkLst>
        </pc:spChg>
        <pc:spChg chg="del mod topLvl">
          <ac:chgData name="신동선" userId="c4431e82-ac50-407b-a650-a0b12a96db80" providerId="ADAL" clId="{3C5F5811-43C2-4028-85EE-1E126CF83D88}" dt="2020-11-08T14:28:53.537" v="172" actId="478"/>
          <ac:spMkLst>
            <pc:docMk/>
            <pc:sldMk cId="4080682671" sldId="259"/>
            <ac:spMk id="11" creationId="{473CBCE6-F74C-4736-983A-F334B34257C4}"/>
          </ac:spMkLst>
        </pc:spChg>
        <pc:spChg chg="del mod topLvl">
          <ac:chgData name="신동선" userId="c4431e82-ac50-407b-a650-a0b12a96db80" providerId="ADAL" clId="{3C5F5811-43C2-4028-85EE-1E126CF83D88}" dt="2020-11-08T14:28:53.537" v="172" actId="478"/>
          <ac:spMkLst>
            <pc:docMk/>
            <pc:sldMk cId="4080682671" sldId="259"/>
            <ac:spMk id="12" creationId="{A46B1A84-C8D2-4A6D-A67B-F869DD0BED83}"/>
          </ac:spMkLst>
        </pc:spChg>
        <pc:spChg chg="add mod">
          <ac:chgData name="신동선" userId="c4431e82-ac50-407b-a650-a0b12a96db80" providerId="ADAL" clId="{3C5F5811-43C2-4028-85EE-1E126CF83D88}" dt="2020-11-08T14:29:18.716" v="180" actId="1076"/>
          <ac:spMkLst>
            <pc:docMk/>
            <pc:sldMk cId="4080682671" sldId="259"/>
            <ac:spMk id="14" creationId="{607723E0-5962-4C21-9F0C-BF9C9C8B690B}"/>
          </ac:spMkLst>
        </pc:spChg>
        <pc:spChg chg="add mod">
          <ac:chgData name="신동선" userId="c4431e82-ac50-407b-a650-a0b12a96db80" providerId="ADAL" clId="{3C5F5811-43C2-4028-85EE-1E126CF83D88}" dt="2020-11-08T14:29:18.716" v="180" actId="1076"/>
          <ac:spMkLst>
            <pc:docMk/>
            <pc:sldMk cId="4080682671" sldId="259"/>
            <ac:spMk id="16" creationId="{31111A8C-5AEE-41D0-8DE1-06B426BE43C9}"/>
          </ac:spMkLst>
        </pc:spChg>
        <pc:spChg chg="add del mod">
          <ac:chgData name="신동선" userId="c4431e82-ac50-407b-a650-a0b12a96db80" providerId="ADAL" clId="{3C5F5811-43C2-4028-85EE-1E126CF83D88}" dt="2020-11-08T14:34:37.496" v="184" actId="478"/>
          <ac:spMkLst>
            <pc:docMk/>
            <pc:sldMk cId="4080682671" sldId="259"/>
            <ac:spMk id="18" creationId="{EB2A44F7-8DF7-42ED-A56F-48EC5845B26D}"/>
          </ac:spMkLst>
        </pc:spChg>
        <pc:spChg chg="add mod">
          <ac:chgData name="신동선" userId="c4431e82-ac50-407b-a650-a0b12a96db80" providerId="ADAL" clId="{3C5F5811-43C2-4028-85EE-1E126CF83D88}" dt="2020-11-08T14:36:56.505" v="238" actId="164"/>
          <ac:spMkLst>
            <pc:docMk/>
            <pc:sldMk cId="4080682671" sldId="259"/>
            <ac:spMk id="21" creationId="{003132A6-09B5-479D-AD08-C14642646A6C}"/>
          </ac:spMkLst>
        </pc:spChg>
        <pc:spChg chg="add mod">
          <ac:chgData name="신동선" userId="c4431e82-ac50-407b-a650-a0b12a96db80" providerId="ADAL" clId="{3C5F5811-43C2-4028-85EE-1E126CF83D88}" dt="2020-11-08T14:36:56.505" v="238" actId="164"/>
          <ac:spMkLst>
            <pc:docMk/>
            <pc:sldMk cId="4080682671" sldId="259"/>
            <ac:spMk id="23" creationId="{C7661B9D-8B10-440B-9576-6F86ECE3BF5E}"/>
          </ac:spMkLst>
        </pc:spChg>
        <pc:spChg chg="add mod">
          <ac:chgData name="신동선" userId="c4431e82-ac50-407b-a650-a0b12a96db80" providerId="ADAL" clId="{3C5F5811-43C2-4028-85EE-1E126CF83D88}" dt="2020-11-08T14:36:56.505" v="238" actId="164"/>
          <ac:spMkLst>
            <pc:docMk/>
            <pc:sldMk cId="4080682671" sldId="259"/>
            <ac:spMk id="25" creationId="{729715CA-4652-4E82-842A-D0F92002D62F}"/>
          </ac:spMkLst>
        </pc:spChg>
        <pc:spChg chg="add mod">
          <ac:chgData name="신동선" userId="c4431e82-ac50-407b-a650-a0b12a96db80" providerId="ADAL" clId="{3C5F5811-43C2-4028-85EE-1E126CF83D88}" dt="2020-11-08T14:36:56.505" v="238" actId="164"/>
          <ac:spMkLst>
            <pc:docMk/>
            <pc:sldMk cId="4080682671" sldId="259"/>
            <ac:spMk id="27" creationId="{47A08F16-B6AC-4F32-9E67-A327F5766F23}"/>
          </ac:spMkLst>
        </pc:spChg>
        <pc:grpChg chg="add mod">
          <ac:chgData name="신동선" userId="c4431e82-ac50-407b-a650-a0b12a96db80" providerId="ADAL" clId="{3C5F5811-43C2-4028-85EE-1E126CF83D88}" dt="2020-11-08T14:26:06.425" v="72" actId="1076"/>
          <ac:grpSpMkLst>
            <pc:docMk/>
            <pc:sldMk cId="4080682671" sldId="259"/>
            <ac:grpSpMk id="9" creationId="{1AEF1500-BDB2-4531-B586-E946EF9DA492}"/>
          </ac:grpSpMkLst>
        </pc:grpChg>
        <pc:grpChg chg="add del mod">
          <ac:chgData name="신동선" userId="c4431e82-ac50-407b-a650-a0b12a96db80" providerId="ADAL" clId="{3C5F5811-43C2-4028-85EE-1E126CF83D88}" dt="2020-11-08T14:26:54.869" v="115" actId="165"/>
          <ac:grpSpMkLst>
            <pc:docMk/>
            <pc:sldMk cId="4080682671" sldId="259"/>
            <ac:grpSpMk id="10" creationId="{A2CC150D-EB8E-4587-BF4C-3671326ABF7C}"/>
          </ac:grpSpMkLst>
        </pc:grpChg>
        <pc:grpChg chg="add mod">
          <ac:chgData name="신동선" userId="c4431e82-ac50-407b-a650-a0b12a96db80" providerId="ADAL" clId="{3C5F5811-43C2-4028-85EE-1E126CF83D88}" dt="2020-11-08T14:37:02.981" v="241" actId="1076"/>
          <ac:grpSpMkLst>
            <pc:docMk/>
            <pc:sldMk cId="4080682671" sldId="259"/>
            <ac:grpSpMk id="28" creationId="{E5378232-252A-44FF-B363-09FA40EC23DE}"/>
          </ac:grpSpMkLst>
        </pc:grpChg>
        <pc:picChg chg="add mod modCrop">
          <ac:chgData name="신동선" userId="c4431e82-ac50-407b-a650-a0b12a96db80" providerId="ADAL" clId="{3C5F5811-43C2-4028-85EE-1E126CF83D88}" dt="2020-11-08T14:25:33.909" v="67" actId="164"/>
          <ac:picMkLst>
            <pc:docMk/>
            <pc:sldMk cId="4080682671" sldId="259"/>
            <ac:picMk id="6" creationId="{4DF0C39E-43D0-40A1-AF66-D8DA7E199F8F}"/>
          </ac:picMkLst>
        </pc:picChg>
        <pc:picChg chg="add mod modCrop">
          <ac:chgData name="신동선" userId="c4431e82-ac50-407b-a650-a0b12a96db80" providerId="ADAL" clId="{3C5F5811-43C2-4028-85EE-1E126CF83D88}" dt="2020-11-08T14:26:02.852" v="71" actId="732"/>
          <ac:picMkLst>
            <pc:docMk/>
            <pc:sldMk cId="4080682671" sldId="259"/>
            <ac:picMk id="8" creationId="{68EB7C3C-3A9E-4F96-BEDB-D2B69E4C9C90}"/>
          </ac:picMkLst>
        </pc:picChg>
        <pc:picChg chg="add mod">
          <ac:chgData name="신동선" userId="c4431e82-ac50-407b-a650-a0b12a96db80" providerId="ADAL" clId="{3C5F5811-43C2-4028-85EE-1E126CF83D88}" dt="2020-11-08T14:36:56.505" v="238" actId="164"/>
          <ac:picMkLst>
            <pc:docMk/>
            <pc:sldMk cId="4080682671" sldId="259"/>
            <ac:picMk id="20" creationId="{EA5A99E7-53B5-4601-9A1D-6DC9345A775A}"/>
          </ac:picMkLst>
        </pc:picChg>
      </pc:sldChg>
      <pc:sldChg chg="addSp delSp modSp mod modTransition modAnim">
        <pc:chgData name="신동선" userId="c4431e82-ac50-407b-a650-a0b12a96db80" providerId="ADAL" clId="{3C5F5811-43C2-4028-85EE-1E126CF83D88}" dt="2020-11-09T11:13:32.980" v="859" actId="1035"/>
        <pc:sldMkLst>
          <pc:docMk/>
          <pc:sldMk cId="1365923689" sldId="260"/>
        </pc:sldMkLst>
        <pc:spChg chg="add del mod">
          <ac:chgData name="신동선" userId="c4431e82-ac50-407b-a650-a0b12a96db80" providerId="ADAL" clId="{3C5F5811-43C2-4028-85EE-1E126CF83D88}" dt="2020-11-09T10:32:17.364" v="613" actId="478"/>
          <ac:spMkLst>
            <pc:docMk/>
            <pc:sldMk cId="1365923689" sldId="260"/>
            <ac:spMk id="2" creationId="{9D0B1701-FE4C-4CBF-AFB6-36FFC37F6719}"/>
          </ac:spMkLst>
        </pc:spChg>
        <pc:spChg chg="del mod">
          <ac:chgData name="신동선" userId="c4431e82-ac50-407b-a650-a0b12a96db80" providerId="ADAL" clId="{3C5F5811-43C2-4028-85EE-1E126CF83D88}" dt="2020-11-09T10:41:30.399" v="782" actId="478"/>
          <ac:spMkLst>
            <pc:docMk/>
            <pc:sldMk cId="1365923689" sldId="260"/>
            <ac:spMk id="3" creationId="{2F84EA88-88D9-4017-A4E1-800E1CCD3BB0}"/>
          </ac:spMkLst>
        </pc:spChg>
        <pc:spChg chg="add del">
          <ac:chgData name="신동선" userId="c4431e82-ac50-407b-a650-a0b12a96db80" providerId="ADAL" clId="{3C5F5811-43C2-4028-85EE-1E126CF83D88}" dt="2020-11-09T10:32:15.365" v="611" actId="478"/>
          <ac:spMkLst>
            <pc:docMk/>
            <pc:sldMk cId="1365923689" sldId="260"/>
            <ac:spMk id="4" creationId="{C1B62259-62E6-4DA8-8617-0A15D242E0CE}"/>
          </ac:spMkLst>
        </pc:spChg>
        <pc:spChg chg="add del">
          <ac:chgData name="신동선" userId="c4431e82-ac50-407b-a650-a0b12a96db80" providerId="ADAL" clId="{3C5F5811-43C2-4028-85EE-1E126CF83D88}" dt="2020-11-09T10:32:50.877" v="619" actId="478"/>
          <ac:spMkLst>
            <pc:docMk/>
            <pc:sldMk cId="1365923689" sldId="260"/>
            <ac:spMk id="10" creationId="{7308D005-E66C-4B75-8321-C5B95EA2B725}"/>
          </ac:spMkLst>
        </pc:spChg>
        <pc:spChg chg="add del mod">
          <ac:chgData name="신동선" userId="c4431e82-ac50-407b-a650-a0b12a96db80" providerId="ADAL" clId="{3C5F5811-43C2-4028-85EE-1E126CF83D88}" dt="2020-11-09T10:33:01.941" v="623" actId="478"/>
          <ac:spMkLst>
            <pc:docMk/>
            <pc:sldMk cId="1365923689" sldId="260"/>
            <ac:spMk id="11" creationId="{77ABF695-D9C0-490B-BB45-0EE823158263}"/>
          </ac:spMkLst>
        </pc:spChg>
        <pc:spChg chg="add mod">
          <ac:chgData name="신동선" userId="c4431e82-ac50-407b-a650-a0b12a96db80" providerId="ADAL" clId="{3C5F5811-43C2-4028-85EE-1E126CF83D88}" dt="2020-11-09T10:40:14.780" v="762" actId="692"/>
          <ac:spMkLst>
            <pc:docMk/>
            <pc:sldMk cId="1365923689" sldId="260"/>
            <ac:spMk id="12" creationId="{61A337BB-D9C3-4606-A025-3A577720AC36}"/>
          </ac:spMkLst>
        </pc:spChg>
        <pc:spChg chg="add mod">
          <ac:chgData name="신동선" userId="c4431e82-ac50-407b-a650-a0b12a96db80" providerId="ADAL" clId="{3C5F5811-43C2-4028-85EE-1E126CF83D88}" dt="2020-11-09T10:40:05.960" v="760" actId="692"/>
          <ac:spMkLst>
            <pc:docMk/>
            <pc:sldMk cId="1365923689" sldId="260"/>
            <ac:spMk id="13" creationId="{7FBA28C2-F14F-40EB-8AC5-5E9867B325AE}"/>
          </ac:spMkLst>
        </pc:spChg>
        <pc:spChg chg="add del">
          <ac:chgData name="신동선" userId="c4431e82-ac50-407b-a650-a0b12a96db80" providerId="ADAL" clId="{3C5F5811-43C2-4028-85EE-1E126CF83D88}" dt="2020-11-09T10:35:06.852" v="693" actId="478"/>
          <ac:spMkLst>
            <pc:docMk/>
            <pc:sldMk cId="1365923689" sldId="260"/>
            <ac:spMk id="16" creationId="{12D24050-D940-425D-B8F4-02C1AB5FD31D}"/>
          </ac:spMkLst>
        </pc:spChg>
        <pc:spChg chg="add mod">
          <ac:chgData name="신동선" userId="c4431e82-ac50-407b-a650-a0b12a96db80" providerId="ADAL" clId="{3C5F5811-43C2-4028-85EE-1E126CF83D88}" dt="2020-11-09T10:39:56.805" v="758" actId="692"/>
          <ac:spMkLst>
            <pc:docMk/>
            <pc:sldMk cId="1365923689" sldId="260"/>
            <ac:spMk id="18" creationId="{8492A315-D672-41E2-A7E3-DB81F8A0A96C}"/>
          </ac:spMkLst>
        </pc:spChg>
        <pc:spChg chg="add mod ord">
          <ac:chgData name="신동선" userId="c4431e82-ac50-407b-a650-a0b12a96db80" providerId="ADAL" clId="{3C5F5811-43C2-4028-85EE-1E126CF83D88}" dt="2020-11-09T11:13:32.980" v="859" actId="1035"/>
          <ac:spMkLst>
            <pc:docMk/>
            <pc:sldMk cId="1365923689" sldId="260"/>
            <ac:spMk id="30" creationId="{F4536C33-BA0E-4E3D-92A0-102EF65765DE}"/>
          </ac:spMkLst>
        </pc:spChg>
        <pc:spChg chg="add mod">
          <ac:chgData name="신동선" userId="c4431e82-ac50-407b-a650-a0b12a96db80" providerId="ADAL" clId="{3C5F5811-43C2-4028-85EE-1E126CF83D88}" dt="2020-11-09T11:13:32.980" v="859" actId="1035"/>
          <ac:spMkLst>
            <pc:docMk/>
            <pc:sldMk cId="1365923689" sldId="260"/>
            <ac:spMk id="31" creationId="{7AD9557C-4E85-4290-A27D-20F115DA3CA2}"/>
          </ac:spMkLst>
        </pc:spChg>
        <pc:spChg chg="add mod">
          <ac:chgData name="신동선" userId="c4431e82-ac50-407b-a650-a0b12a96db80" providerId="ADAL" clId="{3C5F5811-43C2-4028-85EE-1E126CF83D88}" dt="2020-11-09T11:13:32.980" v="859" actId="1035"/>
          <ac:spMkLst>
            <pc:docMk/>
            <pc:sldMk cId="1365923689" sldId="260"/>
            <ac:spMk id="32" creationId="{CF9741F0-1357-4BCB-90D3-357CF0971D07}"/>
          </ac:spMkLst>
        </pc:spChg>
        <pc:spChg chg="add del mod">
          <ac:chgData name="신동선" userId="c4431e82-ac50-407b-a650-a0b12a96db80" providerId="ADAL" clId="{3C5F5811-43C2-4028-85EE-1E126CF83D88}" dt="2020-11-09T10:41:32.341" v="783" actId="478"/>
          <ac:spMkLst>
            <pc:docMk/>
            <pc:sldMk cId="1365923689" sldId="260"/>
            <ac:spMk id="34" creationId="{013EDD50-C886-4A76-8BA5-B2EA48782690}"/>
          </ac:spMkLst>
        </pc:spChg>
        <pc:spChg chg="add mod ord">
          <ac:chgData name="신동선" userId="c4431e82-ac50-407b-a650-a0b12a96db80" providerId="ADAL" clId="{3C5F5811-43C2-4028-85EE-1E126CF83D88}" dt="2020-11-09T11:13:32.980" v="859" actId="1035"/>
          <ac:spMkLst>
            <pc:docMk/>
            <pc:sldMk cId="1365923689" sldId="260"/>
            <ac:spMk id="35" creationId="{E3E0DC7C-D4DE-4468-8FAC-708FC8146E25}"/>
          </ac:spMkLst>
        </pc:spChg>
        <pc:spChg chg="add mod">
          <ac:chgData name="신동선" userId="c4431e82-ac50-407b-a650-a0b12a96db80" providerId="ADAL" clId="{3C5F5811-43C2-4028-85EE-1E126CF83D88}" dt="2020-11-09T11:13:32.980" v="859" actId="1035"/>
          <ac:spMkLst>
            <pc:docMk/>
            <pc:sldMk cId="1365923689" sldId="260"/>
            <ac:spMk id="38" creationId="{7A39E6E3-732F-4D9B-A57E-E8ADB5983343}"/>
          </ac:spMkLst>
        </pc:spChg>
        <pc:spChg chg="add del">
          <ac:chgData name="신동선" userId="c4431e82-ac50-407b-a650-a0b12a96db80" providerId="ADAL" clId="{3C5F5811-43C2-4028-85EE-1E126CF83D88}" dt="2020-11-09T10:49:32.877" v="834" actId="478"/>
          <ac:spMkLst>
            <pc:docMk/>
            <pc:sldMk cId="1365923689" sldId="260"/>
            <ac:spMk id="41" creationId="{E6062DDF-02DE-4B39-A16E-BC9453BCC8EB}"/>
          </ac:spMkLst>
        </pc:spChg>
        <pc:spChg chg="add mod">
          <ac:chgData name="신동선" userId="c4431e82-ac50-407b-a650-a0b12a96db80" providerId="ADAL" clId="{3C5F5811-43C2-4028-85EE-1E126CF83D88}" dt="2020-11-09T11:13:32.980" v="859" actId="1035"/>
          <ac:spMkLst>
            <pc:docMk/>
            <pc:sldMk cId="1365923689" sldId="260"/>
            <ac:spMk id="42" creationId="{81F46ABD-2D61-49BC-8E8E-EFCE214F0E11}"/>
          </ac:spMkLst>
        </pc:spChg>
        <pc:spChg chg="add">
          <ac:chgData name="신동선" userId="c4431e82-ac50-407b-a650-a0b12a96db80" providerId="ADAL" clId="{3C5F5811-43C2-4028-85EE-1E126CF83D88}" dt="2020-11-09T10:58:47.181" v="848" actId="22"/>
          <ac:spMkLst>
            <pc:docMk/>
            <pc:sldMk cId="1365923689" sldId="260"/>
            <ac:spMk id="44" creationId="{30C8F9FC-FF02-4CBC-8C20-99807E201FFA}"/>
          </ac:spMkLst>
        </pc:spChg>
        <pc:grpChg chg="add del mod">
          <ac:chgData name="신동선" userId="c4431e82-ac50-407b-a650-a0b12a96db80" providerId="ADAL" clId="{3C5F5811-43C2-4028-85EE-1E126CF83D88}" dt="2020-11-09T10:37:40.485" v="739" actId="478"/>
          <ac:grpSpMkLst>
            <pc:docMk/>
            <pc:sldMk cId="1365923689" sldId="260"/>
            <ac:grpSpMk id="25" creationId="{FBC9D368-8222-44FF-B68F-FF14B4E9C314}"/>
          </ac:grpSpMkLst>
        </pc:grpChg>
        <pc:grpChg chg="add mod">
          <ac:chgData name="신동선" userId="c4431e82-ac50-407b-a650-a0b12a96db80" providerId="ADAL" clId="{3C5F5811-43C2-4028-85EE-1E126CF83D88}" dt="2020-11-09T11:13:32.980" v="859" actId="1035"/>
          <ac:grpSpMkLst>
            <pc:docMk/>
            <pc:sldMk cId="1365923689" sldId="260"/>
            <ac:grpSpMk id="29" creationId="{465FD8B4-0E2B-4F41-8B8F-A2ADE29EE338}"/>
          </ac:grpSpMkLst>
        </pc:grpChg>
        <pc:cxnChg chg="add del mod">
          <ac:chgData name="신동선" userId="c4431e82-ac50-407b-a650-a0b12a96db80" providerId="ADAL" clId="{3C5F5811-43C2-4028-85EE-1E126CF83D88}" dt="2020-11-09T10:32:52.361" v="620" actId="478"/>
          <ac:cxnSpMkLst>
            <pc:docMk/>
            <pc:sldMk cId="1365923689" sldId="260"/>
            <ac:cxnSpMk id="6" creationId="{F86DC97A-7F43-460A-8D87-5043A59A2DC6}"/>
          </ac:cxnSpMkLst>
        </pc:cxnChg>
        <pc:cxnChg chg="add mod topLvl">
          <ac:chgData name="신동선" userId="c4431e82-ac50-407b-a650-a0b12a96db80" providerId="ADAL" clId="{3C5F5811-43C2-4028-85EE-1E126CF83D88}" dt="2020-11-09T10:40:18.762" v="763" actId="692"/>
          <ac:cxnSpMkLst>
            <pc:docMk/>
            <pc:sldMk cId="1365923689" sldId="260"/>
            <ac:cxnSpMk id="15" creationId="{EDAE5244-A67C-45A8-A147-8B2BA4406778}"/>
          </ac:cxnSpMkLst>
        </pc:cxnChg>
        <pc:cxnChg chg="add del mod topLvl">
          <ac:chgData name="신동선" userId="c4431e82-ac50-407b-a650-a0b12a96db80" providerId="ADAL" clId="{3C5F5811-43C2-4028-85EE-1E126CF83D88}" dt="2020-11-09T10:37:40.485" v="739" actId="478"/>
          <ac:cxnSpMkLst>
            <pc:docMk/>
            <pc:sldMk cId="1365923689" sldId="260"/>
            <ac:cxnSpMk id="21" creationId="{F2C8B1F3-F81F-451E-B37A-328DDDDB47BD}"/>
          </ac:cxnSpMkLst>
        </pc:cxnChg>
        <pc:cxnChg chg="add del">
          <ac:chgData name="신동선" userId="c4431e82-ac50-407b-a650-a0b12a96db80" providerId="ADAL" clId="{3C5F5811-43C2-4028-85EE-1E126CF83D88}" dt="2020-11-09T10:47:50.564" v="819" actId="478"/>
          <ac:cxnSpMkLst>
            <pc:docMk/>
            <pc:sldMk cId="1365923689" sldId="260"/>
            <ac:cxnSpMk id="37" creationId="{8A303112-5493-4049-829F-8E56F3AC01A5}"/>
          </ac:cxnSpMkLst>
        </pc:cxnChg>
        <pc:cxnChg chg="add del mod">
          <ac:chgData name="신동선" userId="c4431e82-ac50-407b-a650-a0b12a96db80" providerId="ADAL" clId="{3C5F5811-43C2-4028-85EE-1E126CF83D88}" dt="2020-11-09T10:49:21.331" v="832" actId="478"/>
          <ac:cxnSpMkLst>
            <pc:docMk/>
            <pc:sldMk cId="1365923689" sldId="260"/>
            <ac:cxnSpMk id="40" creationId="{79C980C0-90DB-4D66-82E2-4B4C83BA87DF}"/>
          </ac:cxnSpMkLst>
        </pc:cxnChg>
      </pc:sldChg>
      <pc:sldChg chg="addSp delSp modSp mod">
        <pc:chgData name="신동선" userId="c4431e82-ac50-407b-a650-a0b12a96db80" providerId="ADAL" clId="{3C5F5811-43C2-4028-85EE-1E126CF83D88}" dt="2020-11-09T14:43:08.635" v="880" actId="207"/>
        <pc:sldMkLst>
          <pc:docMk/>
          <pc:sldMk cId="2123101679" sldId="263"/>
        </pc:sldMkLst>
        <pc:spChg chg="del">
          <ac:chgData name="신동선" userId="c4431e82-ac50-407b-a650-a0b12a96db80" providerId="ADAL" clId="{3C5F5811-43C2-4028-85EE-1E126CF83D88}" dt="2020-11-08T14:57:29.407" v="244" actId="478"/>
          <ac:spMkLst>
            <pc:docMk/>
            <pc:sldMk cId="2123101679" sldId="263"/>
            <ac:spMk id="2" creationId="{544A084C-0759-46C8-83B5-3DBD3C6AD01B}"/>
          </ac:spMkLst>
        </pc:spChg>
        <pc:spChg chg="add mod">
          <ac:chgData name="신동선" userId="c4431e82-ac50-407b-a650-a0b12a96db80" providerId="ADAL" clId="{3C5F5811-43C2-4028-85EE-1E126CF83D88}" dt="2020-11-09T14:43:08.635" v="880" actId="207"/>
          <ac:spMkLst>
            <pc:docMk/>
            <pc:sldMk cId="2123101679" sldId="263"/>
            <ac:spMk id="2" creationId="{A2B9BB92-F8DE-49E1-9B1D-1219EF460034}"/>
          </ac:spMkLst>
        </pc:spChg>
        <pc:spChg chg="del">
          <ac:chgData name="신동선" userId="c4431e82-ac50-407b-a650-a0b12a96db80" providerId="ADAL" clId="{3C5F5811-43C2-4028-85EE-1E126CF83D88}" dt="2020-11-08T14:57:29.407" v="244" actId="478"/>
          <ac:spMkLst>
            <pc:docMk/>
            <pc:sldMk cId="2123101679" sldId="263"/>
            <ac:spMk id="3" creationId="{B18FCDF2-FB45-4A82-A2DE-002CD03744C4}"/>
          </ac:spMkLst>
        </pc:spChg>
        <pc:spChg chg="add del mod">
          <ac:chgData name="신동선" userId="c4431e82-ac50-407b-a650-a0b12a96db80" providerId="ADAL" clId="{3C5F5811-43C2-4028-85EE-1E126CF83D88}" dt="2020-11-08T14:57:31.952" v="245" actId="478"/>
          <ac:spMkLst>
            <pc:docMk/>
            <pc:sldMk cId="2123101679" sldId="263"/>
            <ac:spMk id="5" creationId="{78C9BFD6-2ABE-4550-9DCB-BA9C0CD4DF2B}"/>
          </ac:spMkLst>
        </pc:spChg>
        <pc:spChg chg="add del mod">
          <ac:chgData name="신동선" userId="c4431e82-ac50-407b-a650-a0b12a96db80" providerId="ADAL" clId="{3C5F5811-43C2-4028-85EE-1E126CF83D88}" dt="2020-11-08T14:57:31.952" v="245" actId="478"/>
          <ac:spMkLst>
            <pc:docMk/>
            <pc:sldMk cId="2123101679" sldId="263"/>
            <ac:spMk id="7" creationId="{7BA2EDD4-6346-4689-B958-9EFE23C67EF1}"/>
          </ac:spMkLst>
        </pc:spChg>
        <pc:spChg chg="add mod">
          <ac:chgData name="신동선" userId="c4431e82-ac50-407b-a650-a0b12a96db80" providerId="ADAL" clId="{3C5F5811-43C2-4028-85EE-1E126CF83D88}" dt="2020-11-09T10:07:48.595" v="576" actId="2085"/>
          <ac:spMkLst>
            <pc:docMk/>
            <pc:sldMk cId="2123101679" sldId="263"/>
            <ac:spMk id="13" creationId="{706BA115-2E95-4D2A-BBC7-E9E9B323CE37}"/>
          </ac:spMkLst>
        </pc:spChg>
        <pc:spChg chg="add mod">
          <ac:chgData name="신동선" userId="c4431e82-ac50-407b-a650-a0b12a96db80" providerId="ADAL" clId="{3C5F5811-43C2-4028-85EE-1E126CF83D88}" dt="2020-11-08T15:16:59.315" v="520" actId="207"/>
          <ac:spMkLst>
            <pc:docMk/>
            <pc:sldMk cId="2123101679" sldId="263"/>
            <ac:spMk id="15" creationId="{BD972C40-291B-413A-83F4-D7F4718AE0E5}"/>
          </ac:spMkLst>
        </pc:spChg>
        <pc:spChg chg="add">
          <ac:chgData name="신동선" userId="c4431e82-ac50-407b-a650-a0b12a96db80" providerId="ADAL" clId="{3C5F5811-43C2-4028-85EE-1E126CF83D88}" dt="2020-11-08T14:58:04.715" v="255" actId="22"/>
          <ac:spMkLst>
            <pc:docMk/>
            <pc:sldMk cId="2123101679" sldId="263"/>
            <ac:spMk id="19" creationId="{26696D8A-AE04-4DED-AE51-AB63DB1CADA4}"/>
          </ac:spMkLst>
        </pc:spChg>
        <pc:spChg chg="add del">
          <ac:chgData name="신동선" userId="c4431e82-ac50-407b-a650-a0b12a96db80" providerId="ADAL" clId="{3C5F5811-43C2-4028-85EE-1E126CF83D88}" dt="2020-11-08T14:59:33.691" v="258" actId="478"/>
          <ac:spMkLst>
            <pc:docMk/>
            <pc:sldMk cId="2123101679" sldId="263"/>
            <ac:spMk id="20" creationId="{B3F5A995-BD47-4D69-8F0E-A6CC2A4AD3BB}"/>
          </ac:spMkLst>
        </pc:spChg>
        <pc:spChg chg="add mod">
          <ac:chgData name="신동선" userId="c4431e82-ac50-407b-a650-a0b12a96db80" providerId="ADAL" clId="{3C5F5811-43C2-4028-85EE-1E126CF83D88}" dt="2020-11-08T15:10:38.040" v="266" actId="1076"/>
          <ac:spMkLst>
            <pc:docMk/>
            <pc:sldMk cId="2123101679" sldId="263"/>
            <ac:spMk id="21" creationId="{086EB8A8-7B9F-4CBF-B78D-EDA6CF9CD9F2}"/>
          </ac:spMkLst>
        </pc:spChg>
        <pc:spChg chg="add mod">
          <ac:chgData name="신동선" userId="c4431e82-ac50-407b-a650-a0b12a96db80" providerId="ADAL" clId="{3C5F5811-43C2-4028-85EE-1E126CF83D88}" dt="2020-11-08T15:10:45.423" v="268" actId="1076"/>
          <ac:spMkLst>
            <pc:docMk/>
            <pc:sldMk cId="2123101679" sldId="263"/>
            <ac:spMk id="23" creationId="{0A9F69AB-028F-4B3F-BFE4-FDE70FFD2584}"/>
          </ac:spMkLst>
        </pc:spChg>
        <pc:spChg chg="add del mod">
          <ac:chgData name="신동선" userId="c4431e82-ac50-407b-a650-a0b12a96db80" providerId="ADAL" clId="{3C5F5811-43C2-4028-85EE-1E126CF83D88}" dt="2020-11-08T15:11:01.124" v="271" actId="478"/>
          <ac:spMkLst>
            <pc:docMk/>
            <pc:sldMk cId="2123101679" sldId="263"/>
            <ac:spMk id="24" creationId="{3F2A545F-1597-4C99-B5C6-68B9EA6731AC}"/>
          </ac:spMkLst>
        </pc:spChg>
        <pc:spChg chg="add del mod">
          <ac:chgData name="신동선" userId="c4431e82-ac50-407b-a650-a0b12a96db80" providerId="ADAL" clId="{3C5F5811-43C2-4028-85EE-1E126CF83D88}" dt="2020-11-08T15:14:27.776" v="274"/>
          <ac:spMkLst>
            <pc:docMk/>
            <pc:sldMk cId="2123101679" sldId="263"/>
            <ac:spMk id="25" creationId="{2E127E15-2384-45FE-BB25-9133B61029BF}"/>
          </ac:spMkLst>
        </pc:spChg>
        <pc:spChg chg="add mod">
          <ac:chgData name="신동선" userId="c4431e82-ac50-407b-a650-a0b12a96db80" providerId="ADAL" clId="{3C5F5811-43C2-4028-85EE-1E126CF83D88}" dt="2020-11-08T15:19:13.241" v="557" actId="164"/>
          <ac:spMkLst>
            <pc:docMk/>
            <pc:sldMk cId="2123101679" sldId="263"/>
            <ac:spMk id="26" creationId="{A32F33EB-D847-421D-A8D8-FD55AC9A9CD1}"/>
          </ac:spMkLst>
        </pc:spChg>
        <pc:spChg chg="add mod">
          <ac:chgData name="신동선" userId="c4431e82-ac50-407b-a650-a0b12a96db80" providerId="ADAL" clId="{3C5F5811-43C2-4028-85EE-1E126CF83D88}" dt="2020-11-08T15:19:16.654" v="558" actId="164"/>
          <ac:spMkLst>
            <pc:docMk/>
            <pc:sldMk cId="2123101679" sldId="263"/>
            <ac:spMk id="27" creationId="{F0BC631D-9B77-41AC-89AF-E5EA87F190AF}"/>
          </ac:spMkLst>
        </pc:spChg>
        <pc:spChg chg="add mod">
          <ac:chgData name="신동선" userId="c4431e82-ac50-407b-a650-a0b12a96db80" providerId="ADAL" clId="{3C5F5811-43C2-4028-85EE-1E126CF83D88}" dt="2020-11-08T15:19:18.701" v="559" actId="164"/>
          <ac:spMkLst>
            <pc:docMk/>
            <pc:sldMk cId="2123101679" sldId="263"/>
            <ac:spMk id="28" creationId="{54B291F7-D76D-4A28-B09E-FE1D198A4208}"/>
          </ac:spMkLst>
        </pc:spChg>
        <pc:spChg chg="add mod ord">
          <ac:chgData name="신동선" userId="c4431e82-ac50-407b-a650-a0b12a96db80" providerId="ADAL" clId="{3C5F5811-43C2-4028-85EE-1E126CF83D88}" dt="2020-11-08T15:19:13.241" v="557" actId="164"/>
          <ac:spMkLst>
            <pc:docMk/>
            <pc:sldMk cId="2123101679" sldId="263"/>
            <ac:spMk id="29" creationId="{702EB3F9-EB3F-4B05-9C1B-E537DF1C1AA2}"/>
          </ac:spMkLst>
        </pc:spChg>
        <pc:spChg chg="add mod ord">
          <ac:chgData name="신동선" userId="c4431e82-ac50-407b-a650-a0b12a96db80" providerId="ADAL" clId="{3C5F5811-43C2-4028-85EE-1E126CF83D88}" dt="2020-11-08T15:19:16.654" v="558" actId="164"/>
          <ac:spMkLst>
            <pc:docMk/>
            <pc:sldMk cId="2123101679" sldId="263"/>
            <ac:spMk id="31" creationId="{C0548671-4236-4403-BB44-EFE211D8D73E}"/>
          </ac:spMkLst>
        </pc:spChg>
        <pc:spChg chg="add mod ord">
          <ac:chgData name="신동선" userId="c4431e82-ac50-407b-a650-a0b12a96db80" providerId="ADAL" clId="{3C5F5811-43C2-4028-85EE-1E126CF83D88}" dt="2020-11-08T15:19:18.701" v="559" actId="164"/>
          <ac:spMkLst>
            <pc:docMk/>
            <pc:sldMk cId="2123101679" sldId="263"/>
            <ac:spMk id="33" creationId="{6FF1E341-F909-44D5-AB71-B528BFEE0252}"/>
          </ac:spMkLst>
        </pc:spChg>
        <pc:grpChg chg="add mod">
          <ac:chgData name="신동선" userId="c4431e82-ac50-407b-a650-a0b12a96db80" providerId="ADAL" clId="{3C5F5811-43C2-4028-85EE-1E126CF83D88}" dt="2020-11-08T14:58:00.036" v="254" actId="1076"/>
          <ac:grpSpMkLst>
            <pc:docMk/>
            <pc:sldMk cId="2123101679" sldId="263"/>
            <ac:grpSpMk id="16" creationId="{5ABE9EA3-4422-4195-9F80-94231448FBCB}"/>
          </ac:grpSpMkLst>
        </pc:grpChg>
        <pc:grpChg chg="add mod">
          <ac:chgData name="신동선" userId="c4431e82-ac50-407b-a650-a0b12a96db80" providerId="ADAL" clId="{3C5F5811-43C2-4028-85EE-1E126CF83D88}" dt="2020-11-08T14:57:57.780" v="253" actId="1076"/>
          <ac:grpSpMkLst>
            <pc:docMk/>
            <pc:sldMk cId="2123101679" sldId="263"/>
            <ac:grpSpMk id="17" creationId="{0B21DF3A-E9B3-42E6-A9AD-61A68A0BC289}"/>
          </ac:grpSpMkLst>
        </pc:grpChg>
        <pc:grpChg chg="add mod">
          <ac:chgData name="신동선" userId="c4431e82-ac50-407b-a650-a0b12a96db80" providerId="ADAL" clId="{3C5F5811-43C2-4028-85EE-1E126CF83D88}" dt="2020-11-08T15:19:13.241" v="557" actId="164"/>
          <ac:grpSpMkLst>
            <pc:docMk/>
            <pc:sldMk cId="2123101679" sldId="263"/>
            <ac:grpSpMk id="44" creationId="{91FB81AF-2892-4323-82AE-58598902E395}"/>
          </ac:grpSpMkLst>
        </pc:grpChg>
        <pc:grpChg chg="add mod">
          <ac:chgData name="신동선" userId="c4431e82-ac50-407b-a650-a0b12a96db80" providerId="ADAL" clId="{3C5F5811-43C2-4028-85EE-1E126CF83D88}" dt="2020-11-08T15:19:16.654" v="558" actId="164"/>
          <ac:grpSpMkLst>
            <pc:docMk/>
            <pc:sldMk cId="2123101679" sldId="263"/>
            <ac:grpSpMk id="45" creationId="{121C13EC-C0FD-4779-90F3-F748EEAC0E17}"/>
          </ac:grpSpMkLst>
        </pc:grpChg>
        <pc:grpChg chg="add mod">
          <ac:chgData name="신동선" userId="c4431e82-ac50-407b-a650-a0b12a96db80" providerId="ADAL" clId="{3C5F5811-43C2-4028-85EE-1E126CF83D88}" dt="2020-11-08T15:19:18.701" v="559" actId="164"/>
          <ac:grpSpMkLst>
            <pc:docMk/>
            <pc:sldMk cId="2123101679" sldId="263"/>
            <ac:grpSpMk id="46" creationId="{CB041F4C-28BD-428E-97AD-21B12AF12656}"/>
          </ac:grpSpMkLst>
        </pc:grpChg>
        <pc:picChg chg="add mod">
          <ac:chgData name="신동선" userId="c4431e82-ac50-407b-a650-a0b12a96db80" providerId="ADAL" clId="{3C5F5811-43C2-4028-85EE-1E126CF83D88}" dt="2020-11-09T10:08:02.245" v="601" actId="692"/>
          <ac:picMkLst>
            <pc:docMk/>
            <pc:sldMk cId="2123101679" sldId="263"/>
            <ac:picMk id="9" creationId="{D04B6798-3A0F-42AD-9E79-7FA066FDDD4F}"/>
          </ac:picMkLst>
        </pc:picChg>
        <pc:picChg chg="add mod">
          <ac:chgData name="신동선" userId="c4431e82-ac50-407b-a650-a0b12a96db80" providerId="ADAL" clId="{3C5F5811-43C2-4028-85EE-1E126CF83D88}" dt="2020-11-09T10:08:21.415" v="603" actId="692"/>
          <ac:picMkLst>
            <pc:docMk/>
            <pc:sldMk cId="2123101679" sldId="263"/>
            <ac:picMk id="11" creationId="{3613EDD5-2F43-4324-BF3D-949905EA4DD6}"/>
          </ac:picMkLst>
        </pc:picChg>
        <pc:cxnChg chg="add mod">
          <ac:chgData name="신동선" userId="c4431e82-ac50-407b-a650-a0b12a96db80" providerId="ADAL" clId="{3C5F5811-43C2-4028-85EE-1E126CF83D88}" dt="2020-11-08T15:19:02.014" v="552" actId="14100"/>
          <ac:cxnSpMkLst>
            <pc:docMk/>
            <pc:sldMk cId="2123101679" sldId="263"/>
            <ac:cxnSpMk id="35" creationId="{45786407-901D-4736-9411-78B7EF6B3429}"/>
          </ac:cxnSpMkLst>
        </pc:cxnChg>
        <pc:cxnChg chg="add mod">
          <ac:chgData name="신동선" userId="c4431e82-ac50-407b-a650-a0b12a96db80" providerId="ADAL" clId="{3C5F5811-43C2-4028-85EE-1E126CF83D88}" dt="2020-11-08T15:19:08.848" v="554" actId="14100"/>
          <ac:cxnSpMkLst>
            <pc:docMk/>
            <pc:sldMk cId="2123101679" sldId="263"/>
            <ac:cxnSpMk id="37" creationId="{D2C9F65A-FF90-4C98-93D0-DFFD5A2BA01D}"/>
          </ac:cxnSpMkLst>
        </pc:cxnChg>
      </pc:sldChg>
      <pc:sldChg chg="new del">
        <pc:chgData name="신동선" userId="c4431e82-ac50-407b-a650-a0b12a96db80" providerId="ADAL" clId="{3C5F5811-43C2-4028-85EE-1E126CF83D88}" dt="2020-11-08T14:34:30.457" v="182" actId="47"/>
        <pc:sldMkLst>
          <pc:docMk/>
          <pc:sldMk cId="1778278367" sldId="265"/>
        </pc:sldMkLst>
      </pc:sldChg>
      <pc:sldChg chg="addSp delSp modSp add mod modAnim">
        <pc:chgData name="신동선" userId="c4431e82-ac50-407b-a650-a0b12a96db80" providerId="ADAL" clId="{3C5F5811-43C2-4028-85EE-1E126CF83D88}" dt="2020-11-09T15:07:53.559" v="909"/>
        <pc:sldMkLst>
          <pc:docMk/>
          <pc:sldMk cId="3678112701" sldId="265"/>
        </pc:sldMkLst>
        <pc:spChg chg="add del mod">
          <ac:chgData name="신동선" userId="c4431e82-ac50-407b-a650-a0b12a96db80" providerId="ADAL" clId="{3C5F5811-43C2-4028-85EE-1E126CF83D88}" dt="2020-11-08T15:22:08.772" v="571"/>
          <ac:spMkLst>
            <pc:docMk/>
            <pc:sldMk cId="3678112701" sldId="265"/>
            <ac:spMk id="3" creationId="{AC861161-6018-456C-82E8-714E328B05DF}"/>
          </ac:spMkLst>
        </pc:spChg>
        <pc:spChg chg="del">
          <ac:chgData name="신동선" userId="c4431e82-ac50-407b-a650-a0b12a96db80" providerId="ADAL" clId="{3C5F5811-43C2-4028-85EE-1E126CF83D88}" dt="2020-11-08T15:19:45.476" v="564" actId="478"/>
          <ac:spMkLst>
            <pc:docMk/>
            <pc:sldMk cId="3678112701" sldId="265"/>
            <ac:spMk id="21" creationId="{086EB8A8-7B9F-4CBF-B78D-EDA6CF9CD9F2}"/>
          </ac:spMkLst>
        </pc:spChg>
        <pc:spChg chg="del">
          <ac:chgData name="신동선" userId="c4431e82-ac50-407b-a650-a0b12a96db80" providerId="ADAL" clId="{3C5F5811-43C2-4028-85EE-1E126CF83D88}" dt="2020-11-08T15:19:44.730" v="563" actId="478"/>
          <ac:spMkLst>
            <pc:docMk/>
            <pc:sldMk cId="3678112701" sldId="265"/>
            <ac:spMk id="23" creationId="{0A9F69AB-028F-4B3F-BFE4-FDE70FFD2584}"/>
          </ac:spMkLst>
        </pc:spChg>
        <pc:grpChg chg="del">
          <ac:chgData name="신동선" userId="c4431e82-ac50-407b-a650-a0b12a96db80" providerId="ADAL" clId="{3C5F5811-43C2-4028-85EE-1E126CF83D88}" dt="2020-11-08T15:19:44.232" v="562" actId="478"/>
          <ac:grpSpMkLst>
            <pc:docMk/>
            <pc:sldMk cId="3678112701" sldId="265"/>
            <ac:grpSpMk id="16" creationId="{5ABE9EA3-4422-4195-9F80-94231448FBCB}"/>
          </ac:grpSpMkLst>
        </pc:grpChg>
        <pc:grpChg chg="del">
          <ac:chgData name="신동선" userId="c4431e82-ac50-407b-a650-a0b12a96db80" providerId="ADAL" clId="{3C5F5811-43C2-4028-85EE-1E126CF83D88}" dt="2020-11-08T15:19:43.865" v="561" actId="478"/>
          <ac:grpSpMkLst>
            <pc:docMk/>
            <pc:sldMk cId="3678112701" sldId="265"/>
            <ac:grpSpMk id="17" creationId="{0B21DF3A-E9B3-42E6-A9AD-61A68A0BC289}"/>
          </ac:grpSpMkLst>
        </pc:grpChg>
        <pc:grpChg chg="del">
          <ac:chgData name="신동선" userId="c4431e82-ac50-407b-a650-a0b12a96db80" providerId="ADAL" clId="{3C5F5811-43C2-4028-85EE-1E126CF83D88}" dt="2020-11-08T15:19:47.148" v="565" actId="478"/>
          <ac:grpSpMkLst>
            <pc:docMk/>
            <pc:sldMk cId="3678112701" sldId="265"/>
            <ac:grpSpMk id="44" creationId="{91FB81AF-2892-4323-82AE-58598902E395}"/>
          </ac:grpSpMkLst>
        </pc:grpChg>
        <pc:grpChg chg="del">
          <ac:chgData name="신동선" userId="c4431e82-ac50-407b-a650-a0b12a96db80" providerId="ADAL" clId="{3C5F5811-43C2-4028-85EE-1E126CF83D88}" dt="2020-11-08T15:19:47.148" v="565" actId="478"/>
          <ac:grpSpMkLst>
            <pc:docMk/>
            <pc:sldMk cId="3678112701" sldId="265"/>
            <ac:grpSpMk id="45" creationId="{121C13EC-C0FD-4779-90F3-F748EEAC0E17}"/>
          </ac:grpSpMkLst>
        </pc:grpChg>
        <pc:grpChg chg="del">
          <ac:chgData name="신동선" userId="c4431e82-ac50-407b-a650-a0b12a96db80" providerId="ADAL" clId="{3C5F5811-43C2-4028-85EE-1E126CF83D88}" dt="2020-11-08T15:19:47.148" v="565" actId="478"/>
          <ac:grpSpMkLst>
            <pc:docMk/>
            <pc:sldMk cId="3678112701" sldId="265"/>
            <ac:grpSpMk id="46" creationId="{CB041F4C-28BD-428E-97AD-21B12AF12656}"/>
          </ac:grpSpMkLst>
        </pc:grpChg>
        <pc:picChg chg="add del mod">
          <ac:chgData name="신동선" userId="c4431e82-ac50-407b-a650-a0b12a96db80" providerId="ADAL" clId="{3C5F5811-43C2-4028-85EE-1E126CF83D88}" dt="2020-11-09T14:41:16.566" v="868" actId="478"/>
          <ac:picMkLst>
            <pc:docMk/>
            <pc:sldMk cId="3678112701" sldId="265"/>
            <ac:picMk id="2" creationId="{60E351C5-6D58-430F-9334-2A982997FCD1}"/>
          </ac:picMkLst>
        </pc:picChg>
        <pc:picChg chg="add mod">
          <ac:chgData name="신동선" userId="c4431e82-ac50-407b-a650-a0b12a96db80" providerId="ADAL" clId="{3C5F5811-43C2-4028-85EE-1E126CF83D88}" dt="2020-11-09T14:49:27.257" v="881" actId="1076"/>
          <ac:picMkLst>
            <pc:docMk/>
            <pc:sldMk cId="3678112701" sldId="265"/>
            <ac:picMk id="4" creationId="{BDC27B83-2320-4588-A727-EE04EA62EFE2}"/>
          </ac:picMkLst>
        </pc:picChg>
        <pc:picChg chg="add mod">
          <ac:chgData name="신동선" userId="c4431e82-ac50-407b-a650-a0b12a96db80" providerId="ADAL" clId="{3C5F5811-43C2-4028-85EE-1E126CF83D88}" dt="2020-11-09T15:07:42.802" v="907" actId="1076"/>
          <ac:picMkLst>
            <pc:docMk/>
            <pc:sldMk cId="3678112701" sldId="265"/>
            <ac:picMk id="6" creationId="{341CBB2B-D1A2-4C4E-86E8-9F0AE6781147}"/>
          </ac:picMkLst>
        </pc:picChg>
        <pc:picChg chg="add mod">
          <ac:chgData name="신동선" userId="c4431e82-ac50-407b-a650-a0b12a96db80" providerId="ADAL" clId="{3C5F5811-43C2-4028-85EE-1E126CF83D88}" dt="2020-11-09T15:07:48.049" v="908" actId="1076"/>
          <ac:picMkLst>
            <pc:docMk/>
            <pc:sldMk cId="3678112701" sldId="265"/>
            <ac:picMk id="8" creationId="{B6EB46DA-D48A-46A6-8215-693B1CDCBD0C}"/>
          </ac:picMkLst>
        </pc:picChg>
        <pc:cxnChg chg="del">
          <ac:chgData name="신동선" userId="c4431e82-ac50-407b-a650-a0b12a96db80" providerId="ADAL" clId="{3C5F5811-43C2-4028-85EE-1E126CF83D88}" dt="2020-11-08T15:19:47.148" v="565" actId="478"/>
          <ac:cxnSpMkLst>
            <pc:docMk/>
            <pc:sldMk cId="3678112701" sldId="265"/>
            <ac:cxnSpMk id="35" creationId="{45786407-901D-4736-9411-78B7EF6B3429}"/>
          </ac:cxnSpMkLst>
        </pc:cxnChg>
        <pc:cxnChg chg="del">
          <ac:chgData name="신동선" userId="c4431e82-ac50-407b-a650-a0b12a96db80" providerId="ADAL" clId="{3C5F5811-43C2-4028-85EE-1E126CF83D88}" dt="2020-11-08T15:19:47.148" v="565" actId="478"/>
          <ac:cxnSpMkLst>
            <pc:docMk/>
            <pc:sldMk cId="3678112701" sldId="265"/>
            <ac:cxnSpMk id="37" creationId="{D2C9F65A-FF90-4C98-93D0-DFFD5A2BA01D}"/>
          </ac:cxnSpMkLst>
        </pc:cxnChg>
      </pc:sldChg>
    </pc:docChg>
  </pc:docChgLst>
  <pc:docChgLst>
    <pc:chgData name="신동선" userId="c4431e82-ac50-407b-a650-a0b12a96db80" providerId="ADAL" clId="{07388DEB-2FA0-420A-95E7-D09FAE1F64D7}"/>
    <pc:docChg chg="modMainMaster">
      <pc:chgData name="신동선" userId="c4431e82-ac50-407b-a650-a0b12a96db80" providerId="ADAL" clId="{07388DEB-2FA0-420A-95E7-D09FAE1F64D7}" dt="2021-05-16T06:40:28.826" v="1" actId="2711"/>
      <pc:docMkLst>
        <pc:docMk/>
      </pc:docMkLst>
      <pc:sldMasterChg chg="modSldLayout">
        <pc:chgData name="신동선" userId="c4431e82-ac50-407b-a650-a0b12a96db80" providerId="ADAL" clId="{07388DEB-2FA0-420A-95E7-D09FAE1F64D7}" dt="2021-05-16T06:40:28.826" v="1" actId="2711"/>
        <pc:sldMasterMkLst>
          <pc:docMk/>
          <pc:sldMasterMk cId="1619608752" sldId="2147483648"/>
        </pc:sldMasterMkLst>
        <pc:sldLayoutChg chg="modSp">
          <pc:chgData name="신동선" userId="c4431e82-ac50-407b-a650-a0b12a96db80" providerId="ADAL" clId="{07388DEB-2FA0-420A-95E7-D09FAE1F64D7}" dt="2021-05-16T06:40:28.826" v="1" actId="2711"/>
          <pc:sldLayoutMkLst>
            <pc:docMk/>
            <pc:sldMasterMk cId="1619608752" sldId="2147483648"/>
            <pc:sldLayoutMk cId="3245344308" sldId="2147483650"/>
          </pc:sldLayoutMkLst>
          <pc:spChg chg="mod">
            <ac:chgData name="신동선" userId="c4431e82-ac50-407b-a650-a0b12a96db80" providerId="ADAL" clId="{07388DEB-2FA0-420A-95E7-D09FAE1F64D7}" dt="2021-05-16T06:40:23.625" v="0" actId="2711"/>
            <ac:spMkLst>
              <pc:docMk/>
              <pc:sldMasterMk cId="1619608752" sldId="2147483648"/>
              <pc:sldLayoutMk cId="3245344308" sldId="2147483650"/>
              <ac:spMk id="2" creationId="{E6172251-4AC9-4842-8862-95E0D364280C}"/>
            </ac:spMkLst>
          </pc:spChg>
          <pc:spChg chg="mod">
            <ac:chgData name="신동선" userId="c4431e82-ac50-407b-a650-a0b12a96db80" providerId="ADAL" clId="{07388DEB-2FA0-420A-95E7-D09FAE1F64D7}" dt="2021-05-16T06:40:28.826" v="1" actId="2711"/>
            <ac:spMkLst>
              <pc:docMk/>
              <pc:sldMasterMk cId="1619608752" sldId="2147483648"/>
              <pc:sldLayoutMk cId="3245344308" sldId="2147483650"/>
              <ac:spMk id="3" creationId="{2EA7F639-9913-422F-8984-9DB67690BFA9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57D19-CC99-4A36-979C-3DB1EF8C5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B35BF1-1DEA-4A93-8868-D0BD5332E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A53B9E-AD55-4AF7-8C1B-B3BFB16AD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304A-3526-4B54-AC75-B1028E288D80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0FC6EC-B2B9-4F77-B026-418DF69ED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EC3252-0C6A-4B16-8287-0598331B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D45C-8837-4F7A-BB1D-FE55B46E91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637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ED6E0-C19A-4754-8A5E-8AFF77F2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5F8778-4EA2-4A05-86E9-0E10F240C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EAC425-FC98-4A19-8124-9510C403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304A-3526-4B54-AC75-B1028E288D80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4FAA0D-0E7F-4844-8269-261F1969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B5971-80C1-473D-9BA0-8FE98B1C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D45C-8837-4F7A-BB1D-FE55B46E91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512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47CF35-533A-47E0-8580-8F15C60AFC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BFEE9D-2AB8-4A2A-8C72-A2D707DFDC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5E0471-42DA-456D-86DF-D905C758D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304A-3526-4B54-AC75-B1028E288D80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39680F-E0E2-4E4C-9A7A-84A386AA8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58D81B-1699-4298-9370-686AB253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D45C-8837-4F7A-BB1D-FE55B46E91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72251-4AC9-4842-8862-95E0D3642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A7F639-9913-422F-8984-9DB67690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540D04-8D1E-43A4-8D44-4A7CB8BD5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304A-3526-4B54-AC75-B1028E288D80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ED682-B57F-43FF-96EB-FAA52A95D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5FC92D-4C86-45D1-86F5-CC8177C6C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D45C-8837-4F7A-BB1D-FE55B46E91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344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7FC7C-B47A-40BB-9D12-79FA4E9A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6CB89C-F625-4B3A-80A0-580A6AD40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7A2DEE-7014-44B9-AC53-D983C534D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304A-3526-4B54-AC75-B1028E288D80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3FCE3-33D3-473C-8435-84E1FC39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302DA-18C8-46CB-BE88-FEDE26F1C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D45C-8837-4F7A-BB1D-FE55B46E91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969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F2C85-8084-4038-BF13-B771BCA3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267426-6BEA-41AB-A40F-F0A10B731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D8CF2A-0B81-4EE1-9B98-4E37F696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30E849-C40C-4B33-96B1-E3B3D80D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304A-3526-4B54-AC75-B1028E288D80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A82DBC-8E42-4DD9-AD28-D7837A2F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533D77-2816-44E1-A9B3-8081359F5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D45C-8837-4F7A-BB1D-FE55B46E91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103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826A1-D526-424D-81FA-AD15A00B5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FD7C40-F53C-4ED4-BEF2-F265ADCEF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F22340-CD09-48C7-9A48-041662F69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3F1DB6-E149-4136-A57F-D510CC021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9B7638-BA98-42E6-A87F-E02A6DD154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D3B25C-2525-4908-A9A3-E86A271E0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304A-3526-4B54-AC75-B1028E288D80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857986-619C-416F-A63A-148F5FBA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65830-6AD4-4D77-9539-1B3BC5D4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D45C-8837-4F7A-BB1D-FE55B46E91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096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B3C10-BDDE-474A-95D0-62C4E6DA9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E2C0BC-2B7F-4752-8937-052D5A11F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304A-3526-4B54-AC75-B1028E288D80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4F8F72-30AE-4588-87CE-C53551548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5A3D84-B14E-4E98-AB1A-CCF2D22F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D45C-8837-4F7A-BB1D-FE55B46E91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5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F52DD4-F9C8-400E-ADDE-159C2BA58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304A-3526-4B54-AC75-B1028E288D80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F1A49B-B87C-43B2-98A9-C9DA05B5A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0F2427-94E4-46A9-8F63-7ADD2970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D45C-8837-4F7A-BB1D-FE55B46E91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84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D98CE-2D8A-45E5-A830-83E9E5A09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76DC4A-1E2D-451E-9AD9-A37F6EAF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BB736-94B2-4AA6-9698-1E513700C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DF6F49-6EA8-4495-81EA-F49202C69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304A-3526-4B54-AC75-B1028E288D80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047F40-C6F9-4909-AFAA-86799567C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A528EF-C6D4-4080-83D5-2D01331E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D45C-8837-4F7A-BB1D-FE55B46E91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955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8C4C4-38F7-4BC3-ACD3-A1A316DAF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49457C2-32B9-4C6F-8A44-7103A1637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C21FD2-A5FD-4A8A-896C-961DCBF70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83E1EA-9FEC-4B4D-A440-31A7F327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304A-3526-4B54-AC75-B1028E288D80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DD750C-AC3B-4351-90C2-8B2AD1FD3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A0EDAC-721F-402F-B84D-5A15CFA8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D45C-8837-4F7A-BB1D-FE55B46E91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88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6355AD-9B04-4321-A383-6E7EF62A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1F4DD3-81B7-49AF-8DA5-52636B247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2D55A-270B-4A45-B43D-C834B5722B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7304A-3526-4B54-AC75-B1028E288D80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18A40B-D6A9-4092-8544-B772693D6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CEED1-4AF9-4152-A10E-009816F4B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FD45C-8837-4F7A-BB1D-FE55B46E91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608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16A5A6F-7D3C-4731-A978-A4F3BCBAD9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3" b="282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41A8AA3-FC8A-4471-9F4D-61385C707617}"/>
              </a:ext>
            </a:extLst>
          </p:cNvPr>
          <p:cNvSpPr/>
          <p:nvPr/>
        </p:nvSpPr>
        <p:spPr>
          <a:xfrm>
            <a:off x="1880416" y="822286"/>
            <a:ext cx="8431168" cy="3383524"/>
          </a:xfrm>
          <a:prstGeom prst="roundRect">
            <a:avLst>
              <a:gd name="adj" fmla="val 13755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B18DF5-E703-4AF2-867D-930AF5431F36}"/>
              </a:ext>
            </a:extLst>
          </p:cNvPr>
          <p:cNvSpPr/>
          <p:nvPr/>
        </p:nvSpPr>
        <p:spPr>
          <a:xfrm>
            <a:off x="1880416" y="4637717"/>
            <a:ext cx="8431168" cy="1277923"/>
          </a:xfrm>
          <a:prstGeom prst="roundRect">
            <a:avLst>
              <a:gd name="adj" fmla="val 2253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800352-46FE-4F84-84B2-7BA8626B0E45}"/>
              </a:ext>
            </a:extLst>
          </p:cNvPr>
          <p:cNvSpPr txBox="1"/>
          <p:nvPr/>
        </p:nvSpPr>
        <p:spPr>
          <a:xfrm>
            <a:off x="1711035" y="1644157"/>
            <a:ext cx="8769929" cy="173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300" kern="0" spc="0" dirty="0">
                <a:solidFill>
                  <a:schemeClr val="bg1"/>
                </a:solidFill>
                <a:effectLst/>
                <a:latin typeface="a드림고딕5" panose="02020600000000000000" pitchFamily="18" charset="-127"/>
                <a:ea typeface="a드림고딕5" panose="02020600000000000000" pitchFamily="18" charset="-127"/>
              </a:rPr>
              <a:t>효율적인 불법주정차단속 </a:t>
            </a:r>
            <a:endParaRPr lang="en-US" altLang="ko-KR" sz="4300" kern="0" spc="0" dirty="0">
              <a:solidFill>
                <a:schemeClr val="bg1"/>
              </a:solidFill>
              <a:effectLst/>
              <a:latin typeface="a드림고딕5" panose="02020600000000000000" pitchFamily="18" charset="-127"/>
              <a:ea typeface="a드림고딕5" panose="02020600000000000000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4300" kern="0" spc="0" dirty="0">
                <a:solidFill>
                  <a:schemeClr val="bg1"/>
                </a:solidFill>
                <a:effectLst/>
                <a:latin typeface="a드림고딕5" panose="02020600000000000000" pitchFamily="18" charset="-127"/>
                <a:ea typeface="a드림고딕5" panose="02020600000000000000" pitchFamily="18" charset="-127"/>
              </a:rPr>
              <a:t>경로설계를 위한 빅데이터의 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48BD6-10A0-4FB2-A3CA-CE5E123DB937}"/>
              </a:ext>
            </a:extLst>
          </p:cNvPr>
          <p:cNvSpPr txBox="1"/>
          <p:nvPr/>
        </p:nvSpPr>
        <p:spPr>
          <a:xfrm>
            <a:off x="2920321" y="4999679"/>
            <a:ext cx="267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2">
                    <a:lumMod val="25000"/>
                  </a:schemeClr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동전 애호가 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2FE951-AEF2-464A-A365-207938DE31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09" y="4439507"/>
            <a:ext cx="885290" cy="8852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6133EC-0098-4454-BF1F-1F7CAFA836ED}"/>
              </a:ext>
            </a:extLst>
          </p:cNvPr>
          <p:cNvSpPr txBox="1"/>
          <p:nvPr/>
        </p:nvSpPr>
        <p:spPr>
          <a:xfrm>
            <a:off x="6243575" y="5038151"/>
            <a:ext cx="3423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신동선 </a:t>
            </a:r>
            <a:r>
              <a:rPr lang="ko-KR" altLang="en-US" sz="2500" dirty="0" err="1">
                <a:solidFill>
                  <a:schemeClr val="bg2">
                    <a:lumMod val="25000"/>
                  </a:schemeClr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장환승</a:t>
            </a: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 이민재</a:t>
            </a:r>
          </a:p>
        </p:txBody>
      </p:sp>
    </p:spTree>
    <p:extLst>
      <p:ext uri="{BB962C8B-B14F-4D97-AF65-F5344CB8AC3E}">
        <p14:creationId xmlns:p14="http://schemas.microsoft.com/office/powerpoint/2010/main" val="286249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E879D5E-4DBA-413F-960C-8FFF1DCA1379}"/>
              </a:ext>
            </a:extLst>
          </p:cNvPr>
          <p:cNvSpPr/>
          <p:nvPr/>
        </p:nvSpPr>
        <p:spPr>
          <a:xfrm>
            <a:off x="838200" y="1878807"/>
            <a:ext cx="10515600" cy="4316460"/>
          </a:xfrm>
          <a:prstGeom prst="roundRect">
            <a:avLst>
              <a:gd name="adj" fmla="val 90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sz="40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sz="40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        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           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1BE34D-B356-4054-98F5-5B7A4FA5B6D0}"/>
              </a:ext>
            </a:extLst>
          </p:cNvPr>
          <p:cNvSpPr/>
          <p:nvPr/>
        </p:nvSpPr>
        <p:spPr>
          <a:xfrm>
            <a:off x="214604" y="186612"/>
            <a:ext cx="11784563" cy="6438123"/>
          </a:xfrm>
          <a:prstGeom prst="rect">
            <a:avLst/>
          </a:prstGeom>
          <a:noFill/>
          <a:ln w="762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6276D89E-D322-41C9-9582-C8582A24B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4140"/>
            <a:ext cx="10515600" cy="965200"/>
          </a:xfrm>
          <a:prstGeom prst="roundRect">
            <a:avLst>
              <a:gd name="adj" fmla="val 2253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3657600" lvl="8" indent="0" algn="ctr">
              <a:buNone/>
            </a:pP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32731-B02E-4A79-90F2-6CA5651A632D}"/>
              </a:ext>
            </a:extLst>
          </p:cNvPr>
          <p:cNvSpPr txBox="1"/>
          <p:nvPr/>
        </p:nvSpPr>
        <p:spPr>
          <a:xfrm>
            <a:off x="1020660" y="662733"/>
            <a:ext cx="10150678" cy="88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b="1" kern="0" spc="0" dirty="0">
                <a:solidFill>
                  <a:srgbClr val="000000"/>
                </a:solidFill>
                <a:effectLst/>
                <a:latin typeface="a드림고딕4" panose="02020600000000000000" pitchFamily="18" charset="-127"/>
                <a:ea typeface="a드림고딕4" panose="02020600000000000000" pitchFamily="18" charset="-127"/>
              </a:rPr>
              <a:t>W = a * (                    ) + b * (             ) + c * (                   ) + …</a:t>
            </a:r>
            <a:endParaRPr lang="ko-KR" altLang="en-US" sz="2100" kern="0" spc="0" dirty="0">
              <a:solidFill>
                <a:srgbClr val="000000"/>
              </a:solidFill>
              <a:effectLst/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049D37-9FCB-4C43-A956-1C9593B84411}"/>
              </a:ext>
            </a:extLst>
          </p:cNvPr>
          <p:cNvGrpSpPr/>
          <p:nvPr/>
        </p:nvGrpSpPr>
        <p:grpSpPr>
          <a:xfrm>
            <a:off x="3575106" y="3405673"/>
            <a:ext cx="5041785" cy="1159613"/>
            <a:chOff x="3083054" y="3650216"/>
            <a:chExt cx="5100371" cy="115961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BF9DE1D-9257-48EB-8348-1E207EB4D8AF}"/>
                </a:ext>
              </a:extLst>
            </p:cNvPr>
            <p:cNvSpPr/>
            <p:nvPr/>
          </p:nvSpPr>
          <p:spPr>
            <a:xfrm>
              <a:off x="3083054" y="3650216"/>
              <a:ext cx="2881521" cy="115961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C42C2A-CAEB-4581-B1A4-06587F90ABB9}"/>
                    </a:ext>
                  </a:extLst>
                </p:cNvPr>
                <p:cNvSpPr txBox="1"/>
                <p:nvPr/>
              </p:nvSpPr>
              <p:spPr>
                <a:xfrm>
                  <a:off x="3197681" y="3811704"/>
                  <a:ext cx="2609295" cy="7852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5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2500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5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25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5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2500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25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C42C2A-CAEB-4581-B1A4-06587F90A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7681" y="3811704"/>
                  <a:ext cx="2609295" cy="7852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4300D4-4027-44C4-B461-9AAEB427C280}"/>
                </a:ext>
              </a:extLst>
            </p:cNvPr>
            <p:cNvSpPr txBox="1"/>
            <p:nvPr/>
          </p:nvSpPr>
          <p:spPr>
            <a:xfrm>
              <a:off x="5966678" y="4037037"/>
              <a:ext cx="221674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00" b="1" dirty="0">
                  <a:solidFill>
                    <a:schemeClr val="tx1"/>
                  </a:solidFill>
                  <a:latin typeface="a드림고딕4" panose="02020600000000000000" pitchFamily="18" charset="-127"/>
                  <a:ea typeface="a드림고딕4" panose="02020600000000000000" pitchFamily="18" charset="-127"/>
                </a:rPr>
                <a:t>-&gt;</a:t>
              </a:r>
              <a:r>
                <a:rPr lang="ko-KR" altLang="en-US" sz="2300" b="1" dirty="0">
                  <a:solidFill>
                    <a:schemeClr val="tx1"/>
                  </a:solidFill>
                  <a:latin typeface="a드림고딕4" panose="02020600000000000000" pitchFamily="18" charset="-127"/>
                  <a:ea typeface="a드림고딕4" panose="02020600000000000000" pitchFamily="18" charset="-127"/>
                </a:rPr>
                <a:t> 정규화 공식</a:t>
              </a:r>
              <a:endParaRPr lang="en-US" altLang="ko-KR" sz="23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6C75FA-3475-4949-AAB4-A5037B44F77C}"/>
              </a:ext>
            </a:extLst>
          </p:cNvPr>
          <p:cNvSpPr txBox="1"/>
          <p:nvPr/>
        </p:nvSpPr>
        <p:spPr>
          <a:xfrm>
            <a:off x="2529190" y="811258"/>
            <a:ext cx="218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kern="0" spc="0" dirty="0">
                <a:solidFill>
                  <a:srgbClr val="C75252"/>
                </a:solidFill>
                <a:effectLst/>
                <a:latin typeface="a드림고딕4" panose="02020600000000000000" pitchFamily="18" charset="-127"/>
                <a:ea typeface="a드림고딕4" panose="02020600000000000000" pitchFamily="18" charset="-127"/>
              </a:rPr>
              <a:t>불법주정차 단속 </a:t>
            </a:r>
            <a:r>
              <a:rPr lang="ko-KR" altLang="en-US" sz="1800" b="1" kern="0" dirty="0">
                <a:solidFill>
                  <a:srgbClr val="C75252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수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2B2948-7AA2-44E8-9F5D-D00B4FB47A19}"/>
              </a:ext>
            </a:extLst>
          </p:cNvPr>
          <p:cNvSpPr txBox="1"/>
          <p:nvPr/>
        </p:nvSpPr>
        <p:spPr>
          <a:xfrm>
            <a:off x="5739321" y="811258"/>
            <a:ext cx="140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kern="0" spc="0" dirty="0" err="1">
                <a:solidFill>
                  <a:srgbClr val="344C1B"/>
                </a:solidFill>
                <a:effectLst/>
                <a:latin typeface="a드림고딕4" panose="02020600000000000000" pitchFamily="18" charset="-127"/>
                <a:ea typeface="a드림고딕4" panose="02020600000000000000" pitchFamily="18" charset="-127"/>
              </a:rPr>
              <a:t>스쿨존</a:t>
            </a:r>
            <a:r>
              <a:rPr lang="ko-KR" altLang="en-US" sz="1800" b="1" kern="0" spc="0" dirty="0">
                <a:solidFill>
                  <a:srgbClr val="344C1B"/>
                </a:solidFill>
                <a:effectLst/>
                <a:latin typeface="a드림고딕4" panose="02020600000000000000" pitchFamily="18" charset="-127"/>
                <a:ea typeface="a드림고딕4" panose="02020600000000000000" pitchFamily="18" charset="-127"/>
              </a:rPr>
              <a:t> 여부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07DD86-7CD1-4B21-8B66-F84E60162979}"/>
              </a:ext>
            </a:extLst>
          </p:cNvPr>
          <p:cNvSpPr txBox="1"/>
          <p:nvPr/>
        </p:nvSpPr>
        <p:spPr>
          <a:xfrm>
            <a:off x="8260778" y="811258"/>
            <a:ext cx="190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kern="0" spc="0" dirty="0">
                <a:solidFill>
                  <a:srgbClr val="2D629C"/>
                </a:solidFill>
                <a:effectLst/>
                <a:latin typeface="a드림고딕4" panose="02020600000000000000" pitchFamily="18" charset="-127"/>
                <a:ea typeface="a드림고딕4" panose="02020600000000000000" pitchFamily="18" charset="-127"/>
              </a:rPr>
              <a:t>주변 아동시설 수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958B6-27CA-40D0-89C7-39718F3F7767}"/>
              </a:ext>
            </a:extLst>
          </p:cNvPr>
          <p:cNvSpPr txBox="1"/>
          <p:nvPr/>
        </p:nvSpPr>
        <p:spPr>
          <a:xfrm>
            <a:off x="2735505" y="2256375"/>
            <a:ext cx="6742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W </a:t>
            </a:r>
            <a:r>
              <a:rPr lang="ko-KR" altLang="en-US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r>
              <a:rPr lang="en-US" altLang="ko-KR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=</a:t>
            </a:r>
            <a:r>
              <a:rPr lang="ko-KR" altLang="en-US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주차단속 우선도 지표</a:t>
            </a:r>
            <a:endParaRPr lang="en-US" altLang="ko-KR" sz="40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745637-4309-4CDC-9D6B-C87D2908C096}"/>
              </a:ext>
            </a:extLst>
          </p:cNvPr>
          <p:cNvSpPr txBox="1"/>
          <p:nvPr/>
        </p:nvSpPr>
        <p:spPr>
          <a:xfrm>
            <a:off x="2853883" y="4952107"/>
            <a:ext cx="648423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실질적으로 가중치가 의미를 갖게 하기 위해 </a:t>
            </a:r>
            <a:endParaRPr lang="en-US" altLang="ko-KR" sz="25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각 입력 데이터는 </a:t>
            </a:r>
            <a:r>
              <a:rPr lang="ko-KR" altLang="en-US" sz="2500" b="1" dirty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정규화</a:t>
            </a:r>
            <a:r>
              <a:rPr lang="ko-KR" altLang="en-US" sz="25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를 거침</a:t>
            </a:r>
            <a:endParaRPr lang="en-US" altLang="ko-KR" sz="25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603474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14701FC-3B98-426F-A722-C1764E27F057}"/>
              </a:ext>
            </a:extLst>
          </p:cNvPr>
          <p:cNvSpPr/>
          <p:nvPr/>
        </p:nvSpPr>
        <p:spPr>
          <a:xfrm>
            <a:off x="214604" y="186612"/>
            <a:ext cx="11784563" cy="6438123"/>
          </a:xfrm>
          <a:prstGeom prst="rect">
            <a:avLst/>
          </a:prstGeom>
          <a:noFill/>
          <a:ln w="762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BF4C9C-BD8D-4A7C-89AB-98C8F1EED3E5}"/>
              </a:ext>
            </a:extLst>
          </p:cNvPr>
          <p:cNvSpPr/>
          <p:nvPr/>
        </p:nvSpPr>
        <p:spPr>
          <a:xfrm>
            <a:off x="1152853" y="3145615"/>
            <a:ext cx="2557910" cy="520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5121A9-411B-4F7A-8884-8B598DB15FA8}"/>
              </a:ext>
            </a:extLst>
          </p:cNvPr>
          <p:cNvSpPr/>
          <p:nvPr/>
        </p:nvSpPr>
        <p:spPr>
          <a:xfrm>
            <a:off x="3810398" y="3145615"/>
            <a:ext cx="6308936" cy="52011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8A9908-CC6A-4DFF-86E5-5CF0430B6062}"/>
              </a:ext>
            </a:extLst>
          </p:cNvPr>
          <p:cNvSpPr/>
          <p:nvPr/>
        </p:nvSpPr>
        <p:spPr>
          <a:xfrm>
            <a:off x="10218969" y="3145615"/>
            <a:ext cx="974122" cy="5201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3265E-0A4A-427A-8B02-C5D1F1C56E23}"/>
              </a:ext>
            </a:extLst>
          </p:cNvPr>
          <p:cNvSpPr txBox="1"/>
          <p:nvPr/>
        </p:nvSpPr>
        <p:spPr>
          <a:xfrm>
            <a:off x="2100442" y="3741232"/>
            <a:ext cx="78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14</a:t>
            </a:r>
            <a:r>
              <a:rPr lang="ko-KR" altLang="en-US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C7A28F-7C8C-4DA4-AC10-F4CFB597A551}"/>
              </a:ext>
            </a:extLst>
          </p:cNvPr>
          <p:cNvSpPr txBox="1"/>
          <p:nvPr/>
        </p:nvSpPr>
        <p:spPr>
          <a:xfrm>
            <a:off x="6633500" y="3741232"/>
            <a:ext cx="78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42</a:t>
            </a:r>
            <a:r>
              <a:rPr lang="ko-KR" altLang="en-US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A8D722-D9A5-486C-BAF9-3F2C2FB65B00}"/>
              </a:ext>
            </a:extLst>
          </p:cNvPr>
          <p:cNvSpPr txBox="1"/>
          <p:nvPr/>
        </p:nvSpPr>
        <p:spPr>
          <a:xfrm>
            <a:off x="10436324" y="3741448"/>
            <a:ext cx="63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2</a:t>
            </a:r>
            <a:r>
              <a:rPr lang="ko-KR" altLang="en-US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회</a:t>
            </a:r>
          </a:p>
        </p:txBody>
      </p:sp>
    </p:spTree>
    <p:extLst>
      <p:ext uri="{BB962C8B-B14F-4D97-AF65-F5344CB8AC3E}">
        <p14:creationId xmlns:p14="http://schemas.microsoft.com/office/powerpoint/2010/main" val="1707028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1F229E7-A23D-4EDA-A6F3-481D4BDE2337}"/>
              </a:ext>
            </a:extLst>
          </p:cNvPr>
          <p:cNvSpPr/>
          <p:nvPr/>
        </p:nvSpPr>
        <p:spPr>
          <a:xfrm>
            <a:off x="4162337" y="4382948"/>
            <a:ext cx="3867325" cy="1115994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4701FC-3B98-426F-A722-C1764E27F057}"/>
              </a:ext>
            </a:extLst>
          </p:cNvPr>
          <p:cNvSpPr/>
          <p:nvPr/>
        </p:nvSpPr>
        <p:spPr>
          <a:xfrm>
            <a:off x="214604" y="186612"/>
            <a:ext cx="11784563" cy="6438123"/>
          </a:xfrm>
          <a:prstGeom prst="rect">
            <a:avLst/>
          </a:prstGeom>
          <a:noFill/>
          <a:ln w="762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5121A9-411B-4F7A-8884-8B598DB15FA8}"/>
              </a:ext>
            </a:extLst>
          </p:cNvPr>
          <p:cNvSpPr/>
          <p:nvPr/>
        </p:nvSpPr>
        <p:spPr>
          <a:xfrm>
            <a:off x="2941532" y="2737039"/>
            <a:ext cx="6308936" cy="52011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BF4C9C-BD8D-4A7C-89AB-98C8F1EED3E5}"/>
              </a:ext>
            </a:extLst>
          </p:cNvPr>
          <p:cNvSpPr/>
          <p:nvPr/>
        </p:nvSpPr>
        <p:spPr>
          <a:xfrm>
            <a:off x="4807901" y="1193249"/>
            <a:ext cx="2557910" cy="520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8A9908-CC6A-4DFF-86E5-5CF0430B6062}"/>
              </a:ext>
            </a:extLst>
          </p:cNvPr>
          <p:cNvSpPr/>
          <p:nvPr/>
        </p:nvSpPr>
        <p:spPr>
          <a:xfrm>
            <a:off x="6400833" y="1193249"/>
            <a:ext cx="974122" cy="5201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EBA75F-C345-46AB-8C99-62FD4A8368A5}"/>
              </a:ext>
            </a:extLst>
          </p:cNvPr>
          <p:cNvSpPr/>
          <p:nvPr/>
        </p:nvSpPr>
        <p:spPr>
          <a:xfrm>
            <a:off x="8276346" y="2737039"/>
            <a:ext cx="974122" cy="5201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81DD9A-469E-4A7C-9690-C8784CF96C5B}"/>
                  </a:ext>
                </a:extLst>
              </p:cNvPr>
              <p:cNvSpPr txBox="1"/>
              <p:nvPr/>
            </p:nvSpPr>
            <p:spPr>
              <a:xfrm>
                <a:off x="4277435" y="4621563"/>
                <a:ext cx="3867325" cy="6387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500" dirty="0">
                    <a:latin typeface="a드림고딕4" panose="02020600000000000000" pitchFamily="18" charset="-127"/>
                    <a:ea typeface="a드림고딕4" panose="02020600000000000000" pitchFamily="18" charset="-127"/>
                  </a:rPr>
                  <a:t>14</a:t>
                </a:r>
                <a:r>
                  <a:rPr lang="ko-KR" altLang="en-US" sz="2500" dirty="0">
                    <a:latin typeface="a드림고딕4" panose="02020600000000000000" pitchFamily="18" charset="-127"/>
                    <a:ea typeface="a드림고딕4" panose="02020600000000000000" pitchFamily="18" charset="-127"/>
                  </a:rPr>
                  <a:t>회 </a:t>
                </a:r>
                <a:r>
                  <a:rPr lang="en-US" altLang="ko-KR" sz="2500" dirty="0">
                    <a:latin typeface="a드림고딕4" panose="02020600000000000000" pitchFamily="18" charset="-127"/>
                    <a:ea typeface="a드림고딕4" panose="02020600000000000000" pitchFamily="18" charset="-127"/>
                  </a:rPr>
                  <a:t>-&gt;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14 −2</m:t>
                        </m:r>
                      </m:num>
                      <m:den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42 −2</m:t>
                        </m:r>
                      </m:den>
                    </m:f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den>
                    </m:f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0.3</m:t>
                    </m:r>
                  </m:oMath>
                </a14:m>
                <a:endParaRPr lang="ko-KR" altLang="en-US" sz="2500" dirty="0">
                  <a:latin typeface="a드림고딕4" panose="02020600000000000000" pitchFamily="18" charset="-127"/>
                  <a:ea typeface="a드림고딕4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81DD9A-469E-4A7C-9690-C8784CF96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435" y="4621563"/>
                <a:ext cx="3867325" cy="638765"/>
              </a:xfrm>
              <a:prstGeom prst="rect">
                <a:avLst/>
              </a:prstGeom>
              <a:blipFill>
                <a:blip r:embed="rId2"/>
                <a:stretch>
                  <a:fillRect l="-2681"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AB779FF-F315-4663-8896-46AA2C898B1D}"/>
              </a:ext>
            </a:extLst>
          </p:cNvPr>
          <p:cNvCxnSpPr>
            <a:cxnSpLocks/>
          </p:cNvCxnSpPr>
          <p:nvPr/>
        </p:nvCxnSpPr>
        <p:spPr>
          <a:xfrm flipH="1">
            <a:off x="2941532" y="1713365"/>
            <a:ext cx="1875513" cy="1023674"/>
          </a:xfrm>
          <a:prstGeom prst="line">
            <a:avLst/>
          </a:prstGeom>
          <a:ln w="3175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B5D39A-F6EC-4387-98F6-CB3F050DC88B}"/>
              </a:ext>
            </a:extLst>
          </p:cNvPr>
          <p:cNvCxnSpPr>
            <a:cxnSpLocks/>
          </p:cNvCxnSpPr>
          <p:nvPr/>
        </p:nvCxnSpPr>
        <p:spPr>
          <a:xfrm>
            <a:off x="7374955" y="1731383"/>
            <a:ext cx="1875513" cy="1005656"/>
          </a:xfrm>
          <a:prstGeom prst="line">
            <a:avLst/>
          </a:prstGeom>
          <a:ln w="3175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03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E0DC7C-D4DE-4468-8FAC-708FC8146E25}"/>
              </a:ext>
            </a:extLst>
          </p:cNvPr>
          <p:cNvSpPr/>
          <p:nvPr/>
        </p:nvSpPr>
        <p:spPr>
          <a:xfrm>
            <a:off x="449026" y="449811"/>
            <a:ext cx="7523920" cy="59006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65FD8B4-0E2B-4F41-8B8F-A2ADE29EE338}"/>
              </a:ext>
            </a:extLst>
          </p:cNvPr>
          <p:cNvGrpSpPr/>
          <p:nvPr/>
        </p:nvGrpSpPr>
        <p:grpSpPr>
          <a:xfrm>
            <a:off x="1055230" y="815348"/>
            <a:ext cx="6457302" cy="5396972"/>
            <a:chOff x="2559050" y="1063493"/>
            <a:chExt cx="6457302" cy="5396972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1A337BB-D9C3-4606-A025-3A577720AC36}"/>
                </a:ext>
              </a:extLst>
            </p:cNvPr>
            <p:cNvSpPr/>
            <p:nvPr/>
          </p:nvSpPr>
          <p:spPr>
            <a:xfrm rot="7896200">
              <a:off x="4122094" y="2635509"/>
              <a:ext cx="5341182" cy="2197149"/>
            </a:xfrm>
            <a:custGeom>
              <a:avLst/>
              <a:gdLst>
                <a:gd name="connsiteX0" fmla="*/ 0 w 3228392"/>
                <a:gd name="connsiteY0" fmla="*/ 1033207 h 1033207"/>
                <a:gd name="connsiteX1" fmla="*/ 1716832 w 3228392"/>
                <a:gd name="connsiteY1" fmla="*/ 34832 h 1033207"/>
                <a:gd name="connsiteX2" fmla="*/ 3228392 w 3228392"/>
                <a:gd name="connsiteY2" fmla="*/ 249436 h 103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8392" h="1033207">
                  <a:moveTo>
                    <a:pt x="0" y="1033207"/>
                  </a:moveTo>
                  <a:cubicBezTo>
                    <a:pt x="589383" y="599333"/>
                    <a:pt x="1178767" y="165460"/>
                    <a:pt x="1716832" y="34832"/>
                  </a:cubicBezTo>
                  <a:cubicBezTo>
                    <a:pt x="2254897" y="-95796"/>
                    <a:pt x="2855168" y="177901"/>
                    <a:pt x="3228392" y="249436"/>
                  </a:cubicBezTo>
                </a:path>
              </a:pathLst>
            </a:custGeom>
            <a:noFill/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FBA28C2-F14F-40EB-8AC5-5E9867B325AE}"/>
                </a:ext>
              </a:extLst>
            </p:cNvPr>
            <p:cNvSpPr/>
            <p:nvPr/>
          </p:nvSpPr>
          <p:spPr>
            <a:xfrm>
              <a:off x="2559050" y="1787894"/>
              <a:ext cx="6457302" cy="1749056"/>
            </a:xfrm>
            <a:custGeom>
              <a:avLst/>
              <a:gdLst>
                <a:gd name="connsiteX0" fmla="*/ 4180115 w 4180115"/>
                <a:gd name="connsiteY0" fmla="*/ 7365 h 949757"/>
                <a:gd name="connsiteX1" fmla="*/ 1474237 w 4180115"/>
                <a:gd name="connsiteY1" fmla="*/ 137994 h 949757"/>
                <a:gd name="connsiteX2" fmla="*/ 0 w 4180115"/>
                <a:gd name="connsiteY2" fmla="*/ 949757 h 94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115" h="949757">
                  <a:moveTo>
                    <a:pt x="4180115" y="7365"/>
                  </a:moveTo>
                  <a:cubicBezTo>
                    <a:pt x="3175519" y="-5853"/>
                    <a:pt x="2170923" y="-19071"/>
                    <a:pt x="1474237" y="137994"/>
                  </a:cubicBezTo>
                  <a:cubicBezTo>
                    <a:pt x="777551" y="295059"/>
                    <a:pt x="281474" y="730488"/>
                    <a:pt x="0" y="949757"/>
                  </a:cubicBezTo>
                </a:path>
              </a:pathLst>
            </a:custGeom>
            <a:noFill/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8492A315-D672-41E2-A7E3-DB81F8A0A96C}"/>
                </a:ext>
              </a:extLst>
            </p:cNvPr>
            <p:cNvSpPr/>
            <p:nvPr/>
          </p:nvSpPr>
          <p:spPr>
            <a:xfrm>
              <a:off x="3117850" y="2070101"/>
              <a:ext cx="3618852" cy="4390364"/>
            </a:xfrm>
            <a:custGeom>
              <a:avLst/>
              <a:gdLst>
                <a:gd name="connsiteX0" fmla="*/ 0 w 2360645"/>
                <a:gd name="connsiteY0" fmla="*/ 0 h 2799183"/>
                <a:gd name="connsiteX1" fmla="*/ 681134 w 2360645"/>
                <a:gd name="connsiteY1" fmla="*/ 830424 h 2799183"/>
                <a:gd name="connsiteX2" fmla="*/ 2360645 w 2360645"/>
                <a:gd name="connsiteY2" fmla="*/ 2799183 h 279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0645" h="2799183">
                  <a:moveTo>
                    <a:pt x="0" y="0"/>
                  </a:moveTo>
                  <a:cubicBezTo>
                    <a:pt x="143846" y="181947"/>
                    <a:pt x="287693" y="363894"/>
                    <a:pt x="681134" y="830424"/>
                  </a:cubicBezTo>
                  <a:cubicBezTo>
                    <a:pt x="1074575" y="1296954"/>
                    <a:pt x="2083837" y="2421293"/>
                    <a:pt x="2360645" y="2799183"/>
                  </a:cubicBezTo>
                </a:path>
              </a:pathLst>
            </a:custGeom>
            <a:noFill/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DAE5244-A67C-45A8-A147-8B2BA4406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0279" y="2537927"/>
              <a:ext cx="5396073" cy="1791477"/>
            </a:xfrm>
            <a:prstGeom prst="line">
              <a:avLst/>
            </a:prstGeom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F4536C33-BA0E-4E3D-92A0-102EF65765DE}"/>
              </a:ext>
            </a:extLst>
          </p:cNvPr>
          <p:cNvSpPr/>
          <p:nvPr/>
        </p:nvSpPr>
        <p:spPr>
          <a:xfrm>
            <a:off x="2282757" y="1772496"/>
            <a:ext cx="807850" cy="71508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D9557C-4E85-4290-A27D-20F115DA3CA2}"/>
              </a:ext>
            </a:extLst>
          </p:cNvPr>
          <p:cNvSpPr/>
          <p:nvPr/>
        </p:nvSpPr>
        <p:spPr>
          <a:xfrm>
            <a:off x="5468793" y="759557"/>
            <a:ext cx="610946" cy="6158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F9741F0-1357-4BCB-90D3-357CF0971D07}"/>
              </a:ext>
            </a:extLst>
          </p:cNvPr>
          <p:cNvSpPr/>
          <p:nvPr/>
        </p:nvSpPr>
        <p:spPr>
          <a:xfrm>
            <a:off x="4410570" y="4331515"/>
            <a:ext cx="807849" cy="71508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7A39E6E3-732F-4D9B-A57E-E8ADB5983343}"/>
              </a:ext>
            </a:extLst>
          </p:cNvPr>
          <p:cNvSpPr/>
          <p:nvPr/>
        </p:nvSpPr>
        <p:spPr>
          <a:xfrm>
            <a:off x="5218419" y="1687958"/>
            <a:ext cx="777163" cy="2690785"/>
          </a:xfrm>
          <a:custGeom>
            <a:avLst/>
            <a:gdLst>
              <a:gd name="connsiteX0" fmla="*/ 653143 w 654179"/>
              <a:gd name="connsiteY0" fmla="*/ 0 h 2491273"/>
              <a:gd name="connsiteX1" fmla="*/ 550506 w 654179"/>
              <a:gd name="connsiteY1" fmla="*/ 1595534 h 2491273"/>
              <a:gd name="connsiteX2" fmla="*/ 0 w 654179"/>
              <a:gd name="connsiteY2" fmla="*/ 2491273 h 2491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179" h="2491273">
                <a:moveTo>
                  <a:pt x="653143" y="0"/>
                </a:moveTo>
                <a:cubicBezTo>
                  <a:pt x="656253" y="590161"/>
                  <a:pt x="659363" y="1180322"/>
                  <a:pt x="550506" y="1595534"/>
                </a:cubicBezTo>
                <a:cubicBezTo>
                  <a:pt x="441649" y="2010746"/>
                  <a:pt x="115077" y="2360644"/>
                  <a:pt x="0" y="2491273"/>
                </a:cubicBezTo>
              </a:path>
            </a:pathLst>
          </a:custGeom>
          <a:noFill/>
          <a:ln w="889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81F46ABD-2D61-49BC-8E8E-EFCE214F0E11}"/>
              </a:ext>
            </a:extLst>
          </p:cNvPr>
          <p:cNvSpPr/>
          <p:nvPr/>
        </p:nvSpPr>
        <p:spPr>
          <a:xfrm rot="21353134">
            <a:off x="2897753" y="1185302"/>
            <a:ext cx="2379306" cy="418612"/>
          </a:xfrm>
          <a:custGeom>
            <a:avLst/>
            <a:gdLst>
              <a:gd name="connsiteX0" fmla="*/ 2379306 w 2379306"/>
              <a:gd name="connsiteY0" fmla="*/ 8065 h 418612"/>
              <a:gd name="connsiteX1" fmla="*/ 1212979 w 2379306"/>
              <a:gd name="connsiteY1" fmla="*/ 54718 h 418612"/>
              <a:gd name="connsiteX2" fmla="*/ 0 w 2379306"/>
              <a:gd name="connsiteY2" fmla="*/ 418612 h 41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9306" h="418612">
                <a:moveTo>
                  <a:pt x="2379306" y="8065"/>
                </a:moveTo>
                <a:cubicBezTo>
                  <a:pt x="1994418" y="-2821"/>
                  <a:pt x="1609530" y="-13706"/>
                  <a:pt x="1212979" y="54718"/>
                </a:cubicBezTo>
                <a:cubicBezTo>
                  <a:pt x="816428" y="123142"/>
                  <a:pt x="45098" y="350188"/>
                  <a:pt x="0" y="418612"/>
                </a:cubicBezTo>
              </a:path>
            </a:pathLst>
          </a:custGeom>
          <a:noFill/>
          <a:ln w="88900"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0C8F9FC-FF02-4CBC-8C20-99807E201FFA}"/>
              </a:ext>
            </a:extLst>
          </p:cNvPr>
          <p:cNvSpPr/>
          <p:nvPr/>
        </p:nvSpPr>
        <p:spPr>
          <a:xfrm>
            <a:off x="214604" y="186612"/>
            <a:ext cx="11784563" cy="6438123"/>
          </a:xfrm>
          <a:prstGeom prst="rect">
            <a:avLst/>
          </a:prstGeom>
          <a:noFill/>
          <a:ln w="762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A5521D5-B29B-4379-B326-FFBE92F938FD}"/>
              </a:ext>
            </a:extLst>
          </p:cNvPr>
          <p:cNvSpPr/>
          <p:nvPr/>
        </p:nvSpPr>
        <p:spPr>
          <a:xfrm>
            <a:off x="8294973" y="1079597"/>
            <a:ext cx="807849" cy="71508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B528E0-50EE-46AA-A759-7EE340E1AF1A}"/>
              </a:ext>
            </a:extLst>
          </p:cNvPr>
          <p:cNvSpPr/>
          <p:nvPr/>
        </p:nvSpPr>
        <p:spPr>
          <a:xfrm>
            <a:off x="8393424" y="2993025"/>
            <a:ext cx="610946" cy="6158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DCA0D519-097E-4D8A-A66B-0E49B14612BB}"/>
              </a:ext>
            </a:extLst>
          </p:cNvPr>
          <p:cNvSpPr/>
          <p:nvPr/>
        </p:nvSpPr>
        <p:spPr>
          <a:xfrm>
            <a:off x="8330100" y="4807187"/>
            <a:ext cx="807850" cy="71508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32DF1E40-BA7F-4070-AC84-D8A95691A2A0}"/>
              </a:ext>
            </a:extLst>
          </p:cNvPr>
          <p:cNvSpPr/>
          <p:nvPr/>
        </p:nvSpPr>
        <p:spPr>
          <a:xfrm>
            <a:off x="9415555" y="643554"/>
            <a:ext cx="2286755" cy="1463645"/>
          </a:xfrm>
          <a:prstGeom prst="flowChartAlternateProcess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9A331-1048-45F8-8BF8-C2533F661A41}"/>
              </a:ext>
            </a:extLst>
          </p:cNvPr>
          <p:cNvSpPr txBox="1"/>
          <p:nvPr/>
        </p:nvSpPr>
        <p:spPr>
          <a:xfrm>
            <a:off x="9968370" y="905340"/>
            <a:ext cx="87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드림고딕4" panose="02020600000000000000" pitchFamily="18" charset="-127"/>
                <a:ea typeface="a드림고딕4" panose="02020600000000000000" pitchFamily="18" charset="-127"/>
              </a:rPr>
              <a:t>민원량</a:t>
            </a:r>
            <a:r>
              <a:rPr lang="ko-KR" altLang="en-US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CE51102F-934C-4A8C-8688-11A8719B630B}"/>
              </a:ext>
            </a:extLst>
          </p:cNvPr>
          <p:cNvSpPr/>
          <p:nvPr/>
        </p:nvSpPr>
        <p:spPr>
          <a:xfrm>
            <a:off x="10844884" y="923696"/>
            <a:ext cx="270533" cy="278497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7BF0-3B40-4DFA-A978-0275084AB86A}"/>
              </a:ext>
            </a:extLst>
          </p:cNvPr>
          <p:cNvSpPr txBox="1"/>
          <p:nvPr/>
        </p:nvSpPr>
        <p:spPr>
          <a:xfrm>
            <a:off x="10011339" y="1474469"/>
            <a:ext cx="87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위험도</a:t>
            </a: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52F9EA30-4B51-4243-A9E4-8BAA9ADC7891}"/>
              </a:ext>
            </a:extLst>
          </p:cNvPr>
          <p:cNvSpPr/>
          <p:nvPr/>
        </p:nvSpPr>
        <p:spPr>
          <a:xfrm rot="10800000">
            <a:off x="10844883" y="1542335"/>
            <a:ext cx="270533" cy="27849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4BA0120B-7024-4CBC-B2EF-1242E15ECD22}"/>
              </a:ext>
            </a:extLst>
          </p:cNvPr>
          <p:cNvSpPr/>
          <p:nvPr/>
        </p:nvSpPr>
        <p:spPr>
          <a:xfrm>
            <a:off x="9424848" y="2697177"/>
            <a:ext cx="2286755" cy="1463645"/>
          </a:xfrm>
          <a:prstGeom prst="flowChartAlternateProcess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B045B-7CFC-4566-985D-9C24BEF934B6}"/>
              </a:ext>
            </a:extLst>
          </p:cNvPr>
          <p:cNvSpPr txBox="1"/>
          <p:nvPr/>
        </p:nvSpPr>
        <p:spPr>
          <a:xfrm>
            <a:off x="9977663" y="2958963"/>
            <a:ext cx="87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드림고딕4" panose="02020600000000000000" pitchFamily="18" charset="-127"/>
                <a:ea typeface="a드림고딕4" panose="02020600000000000000" pitchFamily="18" charset="-127"/>
              </a:rPr>
              <a:t>민원량</a:t>
            </a:r>
            <a:r>
              <a:rPr lang="ko-KR" altLang="en-US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F479DF7C-B2AB-46BB-9701-BE726BBD38D5}"/>
              </a:ext>
            </a:extLst>
          </p:cNvPr>
          <p:cNvSpPr/>
          <p:nvPr/>
        </p:nvSpPr>
        <p:spPr>
          <a:xfrm>
            <a:off x="10855589" y="3572260"/>
            <a:ext cx="270533" cy="278497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695FE-955E-49A8-A1C2-A7B3327297C6}"/>
              </a:ext>
            </a:extLst>
          </p:cNvPr>
          <p:cNvSpPr txBox="1"/>
          <p:nvPr/>
        </p:nvSpPr>
        <p:spPr>
          <a:xfrm>
            <a:off x="10020632" y="3528092"/>
            <a:ext cx="87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위험도</a:t>
            </a:r>
          </a:p>
        </p:txBody>
      </p:sp>
      <p:sp>
        <p:nvSpPr>
          <p:cNvPr id="14" name="화살표: 위쪽 13">
            <a:extLst>
              <a:ext uri="{FF2B5EF4-FFF2-40B4-BE49-F238E27FC236}">
                <a16:creationId xmlns:a16="http://schemas.microsoft.com/office/drawing/2014/main" id="{A1E8D617-F6B3-4D83-AE7C-2F0C4C2D0751}"/>
              </a:ext>
            </a:extLst>
          </p:cNvPr>
          <p:cNvSpPr/>
          <p:nvPr/>
        </p:nvSpPr>
        <p:spPr>
          <a:xfrm rot="10800000">
            <a:off x="10854176" y="2993025"/>
            <a:ext cx="270533" cy="27849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6C5926E0-A361-4277-BA36-BA969BB65228}"/>
              </a:ext>
            </a:extLst>
          </p:cNvPr>
          <p:cNvSpPr/>
          <p:nvPr/>
        </p:nvSpPr>
        <p:spPr>
          <a:xfrm>
            <a:off x="9415555" y="4617764"/>
            <a:ext cx="2286755" cy="1463645"/>
          </a:xfrm>
          <a:prstGeom prst="flowChartAlternateProcess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B5FA72-B23D-40C1-AB54-B5832646A837}"/>
              </a:ext>
            </a:extLst>
          </p:cNvPr>
          <p:cNvSpPr txBox="1"/>
          <p:nvPr/>
        </p:nvSpPr>
        <p:spPr>
          <a:xfrm>
            <a:off x="9968370" y="4730259"/>
            <a:ext cx="87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드림고딕4" panose="02020600000000000000" pitchFamily="18" charset="-127"/>
                <a:ea typeface="a드림고딕4" panose="02020600000000000000" pitchFamily="18" charset="-127"/>
              </a:rPr>
              <a:t>민원량</a:t>
            </a:r>
            <a:r>
              <a:rPr lang="ko-KR" altLang="en-US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13771D4F-7EE8-4521-B549-EF597C156EAD}"/>
              </a:ext>
            </a:extLst>
          </p:cNvPr>
          <p:cNvSpPr/>
          <p:nvPr/>
        </p:nvSpPr>
        <p:spPr>
          <a:xfrm>
            <a:off x="10846296" y="5184936"/>
            <a:ext cx="270533" cy="278497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12532D-6FA7-448E-8B3E-79DB9A5D60D3}"/>
              </a:ext>
            </a:extLst>
          </p:cNvPr>
          <p:cNvSpPr txBox="1"/>
          <p:nvPr/>
        </p:nvSpPr>
        <p:spPr>
          <a:xfrm>
            <a:off x="10011339" y="5159430"/>
            <a:ext cx="87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위험도</a:t>
            </a:r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2BC364AC-D4F5-4A74-9297-4165CB3092B9}"/>
              </a:ext>
            </a:extLst>
          </p:cNvPr>
          <p:cNvSpPr/>
          <p:nvPr/>
        </p:nvSpPr>
        <p:spPr>
          <a:xfrm rot="10800000">
            <a:off x="10844883" y="4764321"/>
            <a:ext cx="270533" cy="27849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373B1D-6294-4FCB-A207-2BD0A7A55434}"/>
              </a:ext>
            </a:extLst>
          </p:cNvPr>
          <p:cNvSpPr txBox="1"/>
          <p:nvPr/>
        </p:nvSpPr>
        <p:spPr>
          <a:xfrm>
            <a:off x="10005114" y="5582417"/>
            <a:ext cx="87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드림고딕4" panose="02020600000000000000" pitchFamily="18" charset="-127"/>
                <a:ea typeface="a드림고딕4" panose="02020600000000000000" pitchFamily="18" charset="-127"/>
              </a:rPr>
              <a:t>스쿨존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6F0BB4C-B4A6-4B2B-B7CB-7B880955AE4D}"/>
              </a:ext>
            </a:extLst>
          </p:cNvPr>
          <p:cNvSpPr/>
          <p:nvPr/>
        </p:nvSpPr>
        <p:spPr>
          <a:xfrm>
            <a:off x="10851801" y="5635688"/>
            <a:ext cx="270533" cy="261292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U자형 51">
            <a:extLst>
              <a:ext uri="{FF2B5EF4-FFF2-40B4-BE49-F238E27FC236}">
                <a16:creationId xmlns:a16="http://schemas.microsoft.com/office/drawing/2014/main" id="{5FC1AAEF-1018-4C56-819C-72B26B9161DA}"/>
              </a:ext>
            </a:extLst>
          </p:cNvPr>
          <p:cNvSpPr/>
          <p:nvPr/>
        </p:nvSpPr>
        <p:spPr>
          <a:xfrm>
            <a:off x="4508957" y="3711508"/>
            <a:ext cx="676933" cy="623086"/>
          </a:xfrm>
          <a:prstGeom prst="uturnArrow">
            <a:avLst>
              <a:gd name="adj1" fmla="val 17344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923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0" grpId="0" animBg="1"/>
      <p:bldP spid="31" grpId="0" animBg="1"/>
      <p:bldP spid="32" grpId="0" animBg="1"/>
      <p:bldP spid="38" grpId="0" animBg="1"/>
      <p:bldP spid="42" grpId="0" animBg="1"/>
      <p:bldP spid="16" grpId="0" animBg="1"/>
      <p:bldP spid="17" grpId="0" animBg="1"/>
      <p:bldP spid="19" grpId="0" animBg="1"/>
      <p:bldP spid="3" grpId="0" animBg="1"/>
      <p:bldP spid="4" grpId="0"/>
      <p:bldP spid="5" grpId="0" animBg="1"/>
      <p:bldP spid="6" grpId="0"/>
      <p:bldP spid="7" grpId="0" animBg="1"/>
      <p:bldP spid="8" grpId="0" animBg="1"/>
      <p:bldP spid="9" grpId="0"/>
      <p:bldP spid="10" grpId="0" animBg="1"/>
      <p:bldP spid="11" grpId="0"/>
      <p:bldP spid="14" grpId="0" animBg="1"/>
      <p:bldP spid="20" grpId="0" animBg="1"/>
      <p:bldP spid="21" grpId="0"/>
      <p:bldP spid="23" grpId="0" animBg="1"/>
      <p:bldP spid="25" grpId="0"/>
      <p:bldP spid="27" grpId="0" animBg="1"/>
      <p:bldP spid="48" grpId="0"/>
      <p:bldP spid="49" grpId="0" animBg="1"/>
      <p:bldP spid="52" grpId="0" animBg="1"/>
      <p:bldP spid="5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9F320C9-8377-4789-B5B3-7CF04C39A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465"/>
            <a:ext cx="12192000" cy="5893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167B67-7F43-4575-A730-FB6490C9DC01}"/>
              </a:ext>
            </a:extLst>
          </p:cNvPr>
          <p:cNvSpPr txBox="1"/>
          <p:nvPr/>
        </p:nvSpPr>
        <p:spPr>
          <a:xfrm>
            <a:off x="6234402" y="937726"/>
            <a:ext cx="5004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</a:t>
            </a:r>
            <a:endParaRPr lang="ko-KR" altLang="en-US" sz="3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F52DB6-8EA8-4791-A99B-0830FBEDC714}"/>
              </a:ext>
            </a:extLst>
          </p:cNvPr>
          <p:cNvSpPr txBox="1"/>
          <p:nvPr/>
        </p:nvSpPr>
        <p:spPr>
          <a:xfrm>
            <a:off x="6912771" y="4456405"/>
            <a:ext cx="51969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>
                <a:ln w="66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4">
                      <a:lumMod val="75000"/>
                    </a:schemeClr>
                  </a:outerShdw>
                </a:effectLst>
              </a:rPr>
              <a:t>D</a:t>
            </a:r>
            <a:endParaRPr lang="ko-KR" altLang="en-US" sz="3500" b="1" dirty="0">
              <a:ln w="6600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4">
                    <a:lumMod val="75000"/>
                  </a:scheme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4964D5-C00F-4D31-96A5-968AE192EE85}"/>
              </a:ext>
            </a:extLst>
          </p:cNvPr>
          <p:cNvSpPr txBox="1"/>
          <p:nvPr/>
        </p:nvSpPr>
        <p:spPr>
          <a:xfrm>
            <a:off x="5222001" y="2547878"/>
            <a:ext cx="47160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>
                <a:ln w="66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75000"/>
                    </a:schemeClr>
                  </a:outerShdw>
                </a:effectLst>
              </a:rPr>
              <a:t>C</a:t>
            </a:r>
            <a:endParaRPr lang="ko-KR" altLang="en-US" sz="3500" b="1" dirty="0">
              <a:ln w="6600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6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E6ADF7-F317-49A0-B429-4D82B708D8F0}"/>
              </a:ext>
            </a:extLst>
          </p:cNvPr>
          <p:cNvSpPr txBox="1"/>
          <p:nvPr/>
        </p:nvSpPr>
        <p:spPr>
          <a:xfrm>
            <a:off x="4189451" y="1340283"/>
            <a:ext cx="47000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>
                <a:ln w="66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607FA2"/>
                  </a:outerShdw>
                </a:effectLst>
              </a:rPr>
              <a:t>B</a:t>
            </a:r>
            <a:endParaRPr lang="ko-KR" altLang="en-US" sz="3500" b="1" dirty="0">
              <a:ln w="6600">
                <a:solidFill>
                  <a:schemeClr val="accent5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607FA2"/>
                </a:outerShdw>
              </a:effectLst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8C5A41-EB29-4215-8C75-E2141AEF3A6A}"/>
              </a:ext>
            </a:extLst>
          </p:cNvPr>
          <p:cNvCxnSpPr>
            <a:cxnSpLocks/>
          </p:cNvCxnSpPr>
          <p:nvPr/>
        </p:nvCxnSpPr>
        <p:spPr>
          <a:xfrm>
            <a:off x="0" y="270588"/>
            <a:ext cx="121920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9B99FC4-32D1-479D-8EB7-62A6A68C86C7}"/>
              </a:ext>
            </a:extLst>
          </p:cNvPr>
          <p:cNvCxnSpPr>
            <a:cxnSpLocks/>
          </p:cNvCxnSpPr>
          <p:nvPr/>
        </p:nvCxnSpPr>
        <p:spPr>
          <a:xfrm>
            <a:off x="0" y="6587412"/>
            <a:ext cx="121920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692215-920E-4940-B8F8-6EEA32A003E0}"/>
              </a:ext>
            </a:extLst>
          </p:cNvPr>
          <p:cNvGrpSpPr/>
          <p:nvPr/>
        </p:nvGrpSpPr>
        <p:grpSpPr>
          <a:xfrm>
            <a:off x="302273" y="4435279"/>
            <a:ext cx="4752975" cy="898092"/>
            <a:chOff x="152400" y="5163242"/>
            <a:chExt cx="4752975" cy="89809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A6C1515-DEE3-4603-87C2-7FB4F1498F9D}"/>
                </a:ext>
              </a:extLst>
            </p:cNvPr>
            <p:cNvSpPr/>
            <p:nvPr/>
          </p:nvSpPr>
          <p:spPr>
            <a:xfrm>
              <a:off x="152400" y="5163242"/>
              <a:ext cx="4600575" cy="898092"/>
            </a:xfrm>
            <a:prstGeom prst="roundRect">
              <a:avLst/>
            </a:prstGeom>
            <a:solidFill>
              <a:srgbClr val="F2F2F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EBE47BA-6083-4ED0-A30F-F5A7D1C36156}"/>
                    </a:ext>
                  </a:extLst>
                </p:cNvPr>
                <p:cNvSpPr txBox="1"/>
                <p:nvPr/>
              </p:nvSpPr>
              <p:spPr>
                <a:xfrm>
                  <a:off x="257174" y="5304383"/>
                  <a:ext cx="464820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=0.3 ∗(</m:t>
                      </m:r>
                    </m:oMath>
                  </a14:m>
                  <a:r>
                    <a:rPr lang="ko-KR" altLang="en-US" dirty="0" err="1"/>
                    <a:t>단속율</a:t>
                  </a:r>
                  <a:r>
                    <a:rPr lang="en-US" altLang="ko-KR" dirty="0"/>
                    <a:t>) + 0.3 * (</a:t>
                  </a:r>
                  <a:r>
                    <a:rPr lang="ko-KR" altLang="en-US" dirty="0" err="1"/>
                    <a:t>스쿨존</a:t>
                  </a:r>
                  <a:r>
                    <a:rPr lang="ko-KR" altLang="en-US" dirty="0"/>
                    <a:t> 여부</a:t>
                  </a:r>
                  <a:r>
                    <a:rPr lang="en-US" altLang="ko-KR" dirty="0"/>
                    <a:t>) </a:t>
                  </a:r>
                </a:p>
                <a:p>
                  <a:r>
                    <a:rPr lang="en-US" altLang="ko-KR" dirty="0"/>
                    <a:t>+ 0.3 * (</a:t>
                  </a:r>
                  <a:r>
                    <a:rPr lang="ko-KR" altLang="en-US" dirty="0"/>
                    <a:t>어린이집 여부</a:t>
                  </a:r>
                  <a:r>
                    <a:rPr lang="en-US" altLang="ko-KR" dirty="0"/>
                    <a:t>)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EBE47BA-6083-4ED0-A30F-F5A7D1C36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174" y="5304383"/>
                  <a:ext cx="4648201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1181" t="-5660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7314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9F320C9-8377-4789-B5B3-7CF04C39A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465"/>
            <a:ext cx="12192000" cy="5893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167B67-7F43-4575-A730-FB6490C9DC01}"/>
              </a:ext>
            </a:extLst>
          </p:cNvPr>
          <p:cNvSpPr txBox="1"/>
          <p:nvPr/>
        </p:nvSpPr>
        <p:spPr>
          <a:xfrm>
            <a:off x="6234402" y="937726"/>
            <a:ext cx="5004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</a:t>
            </a:r>
            <a:endParaRPr lang="ko-KR" altLang="en-US" sz="3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F52DB6-8EA8-4791-A99B-0830FBEDC714}"/>
              </a:ext>
            </a:extLst>
          </p:cNvPr>
          <p:cNvSpPr txBox="1"/>
          <p:nvPr/>
        </p:nvSpPr>
        <p:spPr>
          <a:xfrm>
            <a:off x="6912771" y="4456405"/>
            <a:ext cx="51969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>
                <a:ln w="66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4">
                      <a:lumMod val="75000"/>
                    </a:schemeClr>
                  </a:outerShdw>
                </a:effectLst>
              </a:rPr>
              <a:t>D</a:t>
            </a:r>
            <a:endParaRPr lang="ko-KR" altLang="en-US" sz="3500" b="1" dirty="0">
              <a:ln w="6600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4">
                    <a:lumMod val="75000"/>
                  </a:scheme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4964D5-C00F-4D31-96A5-968AE192EE85}"/>
              </a:ext>
            </a:extLst>
          </p:cNvPr>
          <p:cNvSpPr txBox="1"/>
          <p:nvPr/>
        </p:nvSpPr>
        <p:spPr>
          <a:xfrm>
            <a:off x="5222001" y="2547878"/>
            <a:ext cx="47160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>
                <a:ln w="66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75000"/>
                    </a:schemeClr>
                  </a:outerShdw>
                </a:effectLst>
              </a:rPr>
              <a:t>C</a:t>
            </a:r>
            <a:endParaRPr lang="ko-KR" altLang="en-US" sz="3500" b="1" dirty="0">
              <a:ln w="6600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6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E6ADF7-F317-49A0-B429-4D82B708D8F0}"/>
              </a:ext>
            </a:extLst>
          </p:cNvPr>
          <p:cNvSpPr txBox="1"/>
          <p:nvPr/>
        </p:nvSpPr>
        <p:spPr>
          <a:xfrm>
            <a:off x="4189451" y="1340283"/>
            <a:ext cx="47000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>
                <a:ln w="66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607FA2"/>
                  </a:outerShdw>
                </a:effectLst>
              </a:rPr>
              <a:t>B</a:t>
            </a:r>
            <a:endParaRPr lang="ko-KR" altLang="en-US" sz="3500" b="1" dirty="0">
              <a:ln w="6600">
                <a:solidFill>
                  <a:schemeClr val="accent5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607FA2"/>
                </a:outerShdw>
              </a:effectLst>
            </a:endParaRPr>
          </a:p>
        </p:txBody>
      </p:sp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FA8391C3-2B8A-4330-B6FC-2667EC23FF9C}"/>
              </a:ext>
            </a:extLst>
          </p:cNvPr>
          <p:cNvGraphicFramePr>
            <a:graphicFrameLocks noGrp="1"/>
          </p:cNvGraphicFramePr>
          <p:nvPr/>
        </p:nvGraphicFramePr>
        <p:xfrm>
          <a:off x="454785" y="3070922"/>
          <a:ext cx="3725335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067">
                  <a:extLst>
                    <a:ext uri="{9D8B030D-6E8A-4147-A177-3AD203B41FA5}">
                      <a16:colId xmlns:a16="http://schemas.microsoft.com/office/drawing/2014/main" val="1554948313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1595379107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1533300831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304852960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2309365787"/>
                    </a:ext>
                  </a:extLst>
                </a:gridCol>
              </a:tblGrid>
              <a:tr h="472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주변     어린이집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스쿨존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 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단속율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957270"/>
                  </a:ext>
                </a:extLst>
              </a:tr>
              <a:tr h="472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 (0.67)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0.681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386939"/>
                  </a:ext>
                </a:extLst>
              </a:tr>
              <a:tr h="472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 (0.34)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0.522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832634"/>
                  </a:ext>
                </a:extLst>
              </a:tr>
              <a:tr h="472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 (0.67)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0.561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24869"/>
                  </a:ext>
                </a:extLst>
              </a:tr>
              <a:tr h="472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 </a:t>
                      </a:r>
                    </a:p>
                    <a:p>
                      <a:pPr algn="ctr" latinLnBrk="1"/>
                      <a:r>
                        <a:rPr lang="en-US" altLang="ko-KR" dirty="0"/>
                        <a:t>(0.67)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0.441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233621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8C5A41-EB29-4215-8C75-E2141AEF3A6A}"/>
              </a:ext>
            </a:extLst>
          </p:cNvPr>
          <p:cNvCxnSpPr>
            <a:cxnSpLocks/>
          </p:cNvCxnSpPr>
          <p:nvPr/>
        </p:nvCxnSpPr>
        <p:spPr>
          <a:xfrm>
            <a:off x="0" y="270588"/>
            <a:ext cx="121920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9B99FC4-32D1-479D-8EB7-62A6A68C86C7}"/>
              </a:ext>
            </a:extLst>
          </p:cNvPr>
          <p:cNvCxnSpPr>
            <a:cxnSpLocks/>
          </p:cNvCxnSpPr>
          <p:nvPr/>
        </p:nvCxnSpPr>
        <p:spPr>
          <a:xfrm>
            <a:off x="0" y="6587412"/>
            <a:ext cx="121920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94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F5938BF-6AAE-441B-8F3B-9586213FE1FE}"/>
              </a:ext>
            </a:extLst>
          </p:cNvPr>
          <p:cNvSpPr/>
          <p:nvPr/>
        </p:nvSpPr>
        <p:spPr>
          <a:xfrm>
            <a:off x="214604" y="186612"/>
            <a:ext cx="11784563" cy="6438123"/>
          </a:xfrm>
          <a:prstGeom prst="rect">
            <a:avLst/>
          </a:prstGeom>
          <a:noFill/>
          <a:ln w="762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A0458FAA-3269-45C6-80AB-20F88266F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712" y="2366772"/>
            <a:ext cx="2124456" cy="2124456"/>
          </a:xfrm>
          <a:prstGeom prst="rect">
            <a:avLst/>
          </a:prstGeom>
        </p:spPr>
      </p:pic>
      <p:pic>
        <p:nvPicPr>
          <p:cNvPr id="9" name="그래픽 8" descr="원격 학습 수학">
            <a:extLst>
              <a:ext uri="{FF2B5EF4-FFF2-40B4-BE49-F238E27FC236}">
                <a16:creationId xmlns:a16="http://schemas.microsoft.com/office/drawing/2014/main" id="{09C7A85A-01A0-47A7-BC85-5F7F28C9A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3792" y="2526792"/>
            <a:ext cx="1804416" cy="1804416"/>
          </a:xfrm>
          <a:prstGeom prst="rect">
            <a:avLst/>
          </a:prstGeom>
        </p:spPr>
      </p:pic>
      <p:pic>
        <p:nvPicPr>
          <p:cNvPr id="11" name="그래픽 10" descr="느낌표">
            <a:extLst>
              <a:ext uri="{FF2B5EF4-FFF2-40B4-BE49-F238E27FC236}">
                <a16:creationId xmlns:a16="http://schemas.microsoft.com/office/drawing/2014/main" id="{28BC5BD2-4CCB-44B5-93F0-E2289F9B5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0832" y="2366772"/>
            <a:ext cx="2124456" cy="212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3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696D8A-AE04-4DED-AE51-AB63DB1CADA4}"/>
              </a:ext>
            </a:extLst>
          </p:cNvPr>
          <p:cNvSpPr/>
          <p:nvPr/>
        </p:nvSpPr>
        <p:spPr>
          <a:xfrm>
            <a:off x="214604" y="186612"/>
            <a:ext cx="11784563" cy="6438123"/>
          </a:xfrm>
          <a:prstGeom prst="rect">
            <a:avLst/>
          </a:prstGeom>
          <a:noFill/>
          <a:ln w="762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시계">
            <a:extLst>
              <a:ext uri="{FF2B5EF4-FFF2-40B4-BE49-F238E27FC236}">
                <a16:creationId xmlns:a16="http://schemas.microsoft.com/office/drawing/2014/main" id="{BDC27B83-2320-4588-A727-EE04EA62E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4979" y="2277979"/>
            <a:ext cx="2302042" cy="23020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6BDD1DE-E3B8-4870-A313-1A6BBF0B35B6}"/>
              </a:ext>
            </a:extLst>
          </p:cNvPr>
          <p:cNvGrpSpPr/>
          <p:nvPr/>
        </p:nvGrpSpPr>
        <p:grpSpPr>
          <a:xfrm>
            <a:off x="7741626" y="3405673"/>
            <a:ext cx="3020037" cy="2718335"/>
            <a:chOff x="2004969" y="3220853"/>
            <a:chExt cx="3020037" cy="271833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5680563-4555-454D-8455-F5C89282169B}"/>
                </a:ext>
              </a:extLst>
            </p:cNvPr>
            <p:cNvSpPr/>
            <p:nvPr/>
          </p:nvSpPr>
          <p:spPr>
            <a:xfrm>
              <a:off x="2004969" y="3582099"/>
              <a:ext cx="3020037" cy="20469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래픽 5" descr="전체 액세스">
              <a:extLst>
                <a:ext uri="{FF2B5EF4-FFF2-40B4-BE49-F238E27FC236}">
                  <a16:creationId xmlns:a16="http://schemas.microsoft.com/office/drawing/2014/main" id="{341CBB2B-D1A2-4C4E-86E8-9F0AE6781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6644" y="3220853"/>
              <a:ext cx="2718335" cy="2718335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209B3CB-C509-4FE7-A1EF-39D632D5DC54}"/>
              </a:ext>
            </a:extLst>
          </p:cNvPr>
          <p:cNvGrpSpPr/>
          <p:nvPr/>
        </p:nvGrpSpPr>
        <p:grpSpPr>
          <a:xfrm>
            <a:off x="1300930" y="3766919"/>
            <a:ext cx="3020037" cy="2046914"/>
            <a:chOff x="7189446" y="3555464"/>
            <a:chExt cx="3020037" cy="204691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C21844D-B42E-4007-80F6-80EAB702CAF2}"/>
                </a:ext>
              </a:extLst>
            </p:cNvPr>
            <p:cNvSpPr/>
            <p:nvPr/>
          </p:nvSpPr>
          <p:spPr>
            <a:xfrm>
              <a:off x="7189446" y="3555464"/>
              <a:ext cx="3020037" cy="20469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래픽 7" descr="풍선을 가진 아이">
              <a:extLst>
                <a:ext uri="{FF2B5EF4-FFF2-40B4-BE49-F238E27FC236}">
                  <a16:creationId xmlns:a16="http://schemas.microsoft.com/office/drawing/2014/main" id="{B6EB46DA-D48A-46A6-8215-693B1CDCB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63314" y="3582099"/>
              <a:ext cx="2302042" cy="194079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9A1742B-598E-4A12-9038-9FBE8B4414D2}"/>
              </a:ext>
            </a:extLst>
          </p:cNvPr>
          <p:cNvSpPr txBox="1"/>
          <p:nvPr/>
        </p:nvSpPr>
        <p:spPr>
          <a:xfrm>
            <a:off x="3685032" y="557784"/>
            <a:ext cx="392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도입 글쓰기</a:t>
            </a:r>
            <a:endParaRPr lang="en-US" altLang="ko-KR" dirty="0"/>
          </a:p>
          <a:p>
            <a:r>
              <a:rPr lang="ko-KR" altLang="en-US" dirty="0"/>
              <a:t>어떻게 시간별로 들어가나</a:t>
            </a:r>
            <a:r>
              <a:rPr lang="en-US" altLang="ko-KR" dirty="0"/>
              <a:t>? </a:t>
            </a:r>
            <a:r>
              <a:rPr lang="ko-KR" altLang="en-US" dirty="0"/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367811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8148 " pathEditMode="relative" rAng="0" ptsTypes="AA">
                                      <p:cBhvr>
                                        <p:cTn id="11" dur="1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C51F0E3-F0A5-4B21-A8C5-14BF8F619ED1}"/>
              </a:ext>
            </a:extLst>
          </p:cNvPr>
          <p:cNvSpPr/>
          <p:nvPr/>
        </p:nvSpPr>
        <p:spPr>
          <a:xfrm>
            <a:off x="214604" y="186612"/>
            <a:ext cx="11784563" cy="6438123"/>
          </a:xfrm>
          <a:prstGeom prst="rect">
            <a:avLst/>
          </a:prstGeom>
          <a:noFill/>
          <a:ln w="762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시계">
            <a:extLst>
              <a:ext uri="{FF2B5EF4-FFF2-40B4-BE49-F238E27FC236}">
                <a16:creationId xmlns:a16="http://schemas.microsoft.com/office/drawing/2014/main" id="{8C13639C-9ECE-4684-8C7E-F02647A43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8407" y="1786000"/>
            <a:ext cx="1350744" cy="135074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0438C96-8142-4A1C-ADF7-DD24F0AB5FA5}"/>
              </a:ext>
            </a:extLst>
          </p:cNvPr>
          <p:cNvGrpSpPr/>
          <p:nvPr/>
        </p:nvGrpSpPr>
        <p:grpSpPr>
          <a:xfrm>
            <a:off x="3784249" y="3428121"/>
            <a:ext cx="1480770" cy="1573975"/>
            <a:chOff x="2004969" y="3220853"/>
            <a:chExt cx="3020037" cy="271833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7F4B6A5-C94B-4F97-A33B-B14D2689B489}"/>
                </a:ext>
              </a:extLst>
            </p:cNvPr>
            <p:cNvSpPr/>
            <p:nvPr/>
          </p:nvSpPr>
          <p:spPr>
            <a:xfrm>
              <a:off x="2004969" y="3582099"/>
              <a:ext cx="3020037" cy="20469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래픽 7" descr="전체 액세스">
              <a:extLst>
                <a:ext uri="{FF2B5EF4-FFF2-40B4-BE49-F238E27FC236}">
                  <a16:creationId xmlns:a16="http://schemas.microsoft.com/office/drawing/2014/main" id="{0493F18E-D10E-4E7C-B2BC-2B60C7BA2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6644" y="3220853"/>
              <a:ext cx="2718335" cy="2718335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0DEF394-791D-474A-948F-31D546997B90}"/>
              </a:ext>
            </a:extLst>
          </p:cNvPr>
          <p:cNvGrpSpPr/>
          <p:nvPr/>
        </p:nvGrpSpPr>
        <p:grpSpPr>
          <a:xfrm>
            <a:off x="689952" y="3620063"/>
            <a:ext cx="1480770" cy="1190092"/>
            <a:chOff x="7189446" y="3555464"/>
            <a:chExt cx="3020037" cy="204691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2B7CD4E-BA75-4B1A-AEBB-795B4B272EFB}"/>
                </a:ext>
              </a:extLst>
            </p:cNvPr>
            <p:cNvSpPr/>
            <p:nvPr/>
          </p:nvSpPr>
          <p:spPr>
            <a:xfrm>
              <a:off x="7189446" y="3555464"/>
              <a:ext cx="3020037" cy="20469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 descr="풍선을 가진 아이">
              <a:extLst>
                <a:ext uri="{FF2B5EF4-FFF2-40B4-BE49-F238E27FC236}">
                  <a16:creationId xmlns:a16="http://schemas.microsoft.com/office/drawing/2014/main" id="{43AE3059-26F4-4B1E-990E-FCBCDAE92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63314" y="3582099"/>
              <a:ext cx="2302042" cy="1940796"/>
            </a:xfrm>
            <a:prstGeom prst="rect">
              <a:avLst/>
            </a:prstGeom>
          </p:spPr>
        </p:pic>
      </p:grpSp>
      <p:pic>
        <p:nvPicPr>
          <p:cNvPr id="13" name="그래픽 12" descr="택시">
            <a:extLst>
              <a:ext uri="{FF2B5EF4-FFF2-40B4-BE49-F238E27FC236}">
                <a16:creationId xmlns:a16="http://schemas.microsoft.com/office/drawing/2014/main" id="{9D2AE99C-5F29-49CF-9758-9F20084AA8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1595" y="2275278"/>
            <a:ext cx="2314214" cy="2246909"/>
          </a:xfrm>
          <a:prstGeom prst="rect">
            <a:avLst/>
          </a:prstGeom>
        </p:spPr>
      </p:pic>
      <p:sp>
        <p:nvSpPr>
          <p:cNvPr id="16" name="폭발: 8pt 15">
            <a:extLst>
              <a:ext uri="{FF2B5EF4-FFF2-40B4-BE49-F238E27FC236}">
                <a16:creationId xmlns:a16="http://schemas.microsoft.com/office/drawing/2014/main" id="{D755A462-A757-4A3B-A882-7DFE60761236}"/>
              </a:ext>
            </a:extLst>
          </p:cNvPr>
          <p:cNvSpPr/>
          <p:nvPr/>
        </p:nvSpPr>
        <p:spPr>
          <a:xfrm>
            <a:off x="7941595" y="2867138"/>
            <a:ext cx="1081858" cy="1063189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걷기">
            <a:extLst>
              <a:ext uri="{FF2B5EF4-FFF2-40B4-BE49-F238E27FC236}">
                <a16:creationId xmlns:a16="http://schemas.microsoft.com/office/drawing/2014/main" id="{999E52A4-2FEC-4548-96D2-BD90AFD739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08796" y="2488727"/>
            <a:ext cx="1782092" cy="173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7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21DF3A-E9B3-42E6-A9AD-61A68A0BC289}"/>
              </a:ext>
            </a:extLst>
          </p:cNvPr>
          <p:cNvGrpSpPr/>
          <p:nvPr/>
        </p:nvGrpSpPr>
        <p:grpSpPr>
          <a:xfrm>
            <a:off x="511620" y="690464"/>
            <a:ext cx="5306908" cy="3048027"/>
            <a:chOff x="558273" y="-1"/>
            <a:chExt cx="5306908" cy="3048027"/>
          </a:xfrm>
        </p:grpSpPr>
        <p:pic>
          <p:nvPicPr>
            <p:cNvPr id="9" name="그림 8" descr="지도이(가) 표시된 사진&#10;&#10;자동 생성된 설명">
              <a:extLst>
                <a:ext uri="{FF2B5EF4-FFF2-40B4-BE49-F238E27FC236}">
                  <a16:creationId xmlns:a16="http://schemas.microsoft.com/office/drawing/2014/main" id="{D04B6798-3A0F-42AD-9E79-7FA066FDD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30491" b="11354"/>
            <a:stretch/>
          </p:blipFill>
          <p:spPr>
            <a:xfrm>
              <a:off x="558273" y="-1"/>
              <a:ext cx="5306908" cy="3048027"/>
            </a:xfrm>
            <a:prstGeom prst="rect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6BA115-2E95-4D2A-BBC7-E9E9B323CE37}"/>
                </a:ext>
              </a:extLst>
            </p:cNvPr>
            <p:cNvSpPr txBox="1"/>
            <p:nvPr/>
          </p:nvSpPr>
          <p:spPr>
            <a:xfrm>
              <a:off x="4529489" y="-1"/>
              <a:ext cx="1335691" cy="553998"/>
            </a:xfrm>
            <a:prstGeom prst="rect">
              <a:avLst/>
            </a:prstGeom>
            <a:solidFill>
              <a:schemeClr val="bg1">
                <a:alpha val="71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chemeClr val="bg2">
                      <a:lumMod val="2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2017</a:t>
              </a:r>
              <a:endParaRPr lang="ko-KR" altLang="en-US" sz="3000" dirty="0">
                <a:solidFill>
                  <a:schemeClr val="bg2">
                    <a:lumMod val="2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ABE9EA3-4422-4195-9F80-94231448FBCB}"/>
              </a:ext>
            </a:extLst>
          </p:cNvPr>
          <p:cNvGrpSpPr/>
          <p:nvPr/>
        </p:nvGrpSpPr>
        <p:grpSpPr>
          <a:xfrm>
            <a:off x="6373474" y="697293"/>
            <a:ext cx="5306908" cy="3048027"/>
            <a:chOff x="6727266" y="0"/>
            <a:chExt cx="5306908" cy="3048027"/>
          </a:xfrm>
        </p:grpSpPr>
        <p:pic>
          <p:nvPicPr>
            <p:cNvPr id="11" name="그림 10" descr="지도이(가) 표시된 사진&#10;&#10;자동 생성된 설명">
              <a:extLst>
                <a:ext uri="{FF2B5EF4-FFF2-40B4-BE49-F238E27FC236}">
                  <a16:creationId xmlns:a16="http://schemas.microsoft.com/office/drawing/2014/main" id="{3613EDD5-2F43-4324-BF3D-949905EA4D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r="27679" b="11907"/>
            <a:stretch/>
          </p:blipFill>
          <p:spPr>
            <a:xfrm>
              <a:off x="6727266" y="0"/>
              <a:ext cx="5306908" cy="3048027"/>
            </a:xfrm>
            <a:prstGeom prst="rect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972C40-291B-413A-83F4-D7F4718AE0E5}"/>
                </a:ext>
              </a:extLst>
            </p:cNvPr>
            <p:cNvSpPr txBox="1"/>
            <p:nvPr/>
          </p:nvSpPr>
          <p:spPr>
            <a:xfrm>
              <a:off x="10763910" y="6828"/>
              <a:ext cx="1270264" cy="553998"/>
            </a:xfrm>
            <a:prstGeom prst="rect">
              <a:avLst/>
            </a:prstGeom>
            <a:solidFill>
              <a:schemeClr val="bg1">
                <a:alpha val="71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chemeClr val="bg2">
                      <a:lumMod val="2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2019</a:t>
              </a:r>
              <a:endParaRPr lang="ko-KR" altLang="en-US" sz="3000" dirty="0">
                <a:solidFill>
                  <a:schemeClr val="bg2">
                    <a:lumMod val="2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696D8A-AE04-4DED-AE51-AB63DB1CADA4}"/>
              </a:ext>
            </a:extLst>
          </p:cNvPr>
          <p:cNvSpPr/>
          <p:nvPr/>
        </p:nvSpPr>
        <p:spPr>
          <a:xfrm>
            <a:off x="214604" y="186612"/>
            <a:ext cx="11784563" cy="6438123"/>
          </a:xfrm>
          <a:prstGeom prst="rect">
            <a:avLst/>
          </a:prstGeom>
          <a:noFill/>
          <a:ln w="762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86EB8A8-7B9F-4CBF-B78D-EDA6CF9CD9F2}"/>
              </a:ext>
            </a:extLst>
          </p:cNvPr>
          <p:cNvSpPr/>
          <p:nvPr/>
        </p:nvSpPr>
        <p:spPr>
          <a:xfrm>
            <a:off x="9565483" y="2214477"/>
            <a:ext cx="669352" cy="553998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9F69AB-028F-4B3F-BFE4-FDE70FFD2584}"/>
              </a:ext>
            </a:extLst>
          </p:cNvPr>
          <p:cNvSpPr/>
          <p:nvPr/>
        </p:nvSpPr>
        <p:spPr>
          <a:xfrm>
            <a:off x="7244190" y="704121"/>
            <a:ext cx="669352" cy="553998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1FB81AF-2892-4323-82AE-58598902E395}"/>
              </a:ext>
            </a:extLst>
          </p:cNvPr>
          <p:cNvGrpSpPr/>
          <p:nvPr/>
        </p:nvGrpSpPr>
        <p:grpSpPr>
          <a:xfrm>
            <a:off x="1264936" y="4906701"/>
            <a:ext cx="3833392" cy="606429"/>
            <a:chOff x="1264936" y="4957035"/>
            <a:chExt cx="3833392" cy="606429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02EB3F9-EB3F-4B05-9C1B-E537DF1C1AA2}"/>
                </a:ext>
              </a:extLst>
            </p:cNvPr>
            <p:cNvSpPr/>
            <p:nvPr/>
          </p:nvSpPr>
          <p:spPr>
            <a:xfrm>
              <a:off x="1277099" y="4957035"/>
              <a:ext cx="3821229" cy="606429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2F33EB-D847-421D-A8D8-FD55AC9A9CD1}"/>
                </a:ext>
              </a:extLst>
            </p:cNvPr>
            <p:cNvSpPr txBox="1"/>
            <p:nvPr/>
          </p:nvSpPr>
          <p:spPr>
            <a:xfrm>
              <a:off x="1264936" y="5075584"/>
              <a:ext cx="3720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주차 단속 데이터를 변화를 관측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21C13EC-C0FD-4779-90F3-F748EEAC0E17}"/>
              </a:ext>
            </a:extLst>
          </p:cNvPr>
          <p:cNvGrpSpPr/>
          <p:nvPr/>
        </p:nvGrpSpPr>
        <p:grpSpPr>
          <a:xfrm>
            <a:off x="6981229" y="4575678"/>
            <a:ext cx="3869044" cy="606429"/>
            <a:chOff x="6981229" y="4626012"/>
            <a:chExt cx="3869044" cy="60642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0548671-4236-4403-BB44-EFE211D8D73E}"/>
                </a:ext>
              </a:extLst>
            </p:cNvPr>
            <p:cNvSpPr/>
            <p:nvPr/>
          </p:nvSpPr>
          <p:spPr>
            <a:xfrm>
              <a:off x="6981229" y="4626012"/>
              <a:ext cx="3821229" cy="606429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C631D-9B77-41AC-89AF-E5EA87F190AF}"/>
                </a:ext>
              </a:extLst>
            </p:cNvPr>
            <p:cNvSpPr txBox="1"/>
            <p:nvPr/>
          </p:nvSpPr>
          <p:spPr>
            <a:xfrm>
              <a:off x="7029044" y="4744560"/>
              <a:ext cx="3821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특정 지역 주차 시설의 확충 필요성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B041F4C-28BD-428E-97AD-21B12AF12656}"/>
              </a:ext>
            </a:extLst>
          </p:cNvPr>
          <p:cNvGrpSpPr/>
          <p:nvPr/>
        </p:nvGrpSpPr>
        <p:grpSpPr>
          <a:xfrm>
            <a:off x="6981229" y="5449815"/>
            <a:ext cx="3876641" cy="606429"/>
            <a:chOff x="6981229" y="5500149"/>
            <a:chExt cx="3876641" cy="60642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FF1E341-F909-44D5-AB71-B528BFEE0252}"/>
                </a:ext>
              </a:extLst>
            </p:cNvPr>
            <p:cNvSpPr/>
            <p:nvPr/>
          </p:nvSpPr>
          <p:spPr>
            <a:xfrm>
              <a:off x="6981229" y="5500149"/>
              <a:ext cx="3821229" cy="606429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B291F7-D76D-4A28-B09E-FE1D198A4208}"/>
                </a:ext>
              </a:extLst>
            </p:cNvPr>
            <p:cNvSpPr txBox="1"/>
            <p:nvPr/>
          </p:nvSpPr>
          <p:spPr>
            <a:xfrm>
              <a:off x="7049474" y="5618530"/>
              <a:ext cx="3808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동향을 분석하여 단속 경로를 예측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5786407-901D-4736-9411-78B7EF6B3429}"/>
              </a:ext>
            </a:extLst>
          </p:cNvPr>
          <p:cNvCxnSpPr>
            <a:cxnSpLocks/>
          </p:cNvCxnSpPr>
          <p:nvPr/>
        </p:nvCxnSpPr>
        <p:spPr>
          <a:xfrm flipV="1">
            <a:off x="5380522" y="4878892"/>
            <a:ext cx="1376413" cy="184667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2C9F65A-FF90-4C98-93D0-DFFD5A2BA01D}"/>
              </a:ext>
            </a:extLst>
          </p:cNvPr>
          <p:cNvCxnSpPr>
            <a:cxnSpLocks/>
          </p:cNvCxnSpPr>
          <p:nvPr/>
        </p:nvCxnSpPr>
        <p:spPr>
          <a:xfrm>
            <a:off x="5380522" y="5322636"/>
            <a:ext cx="1376413" cy="430226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2B9BB92-F8DE-49E1-9B1D-1219EF460034}"/>
              </a:ext>
            </a:extLst>
          </p:cNvPr>
          <p:cNvSpPr/>
          <p:nvPr/>
        </p:nvSpPr>
        <p:spPr>
          <a:xfrm>
            <a:off x="5505651" y="1934678"/>
            <a:ext cx="1251284" cy="721895"/>
          </a:xfrm>
          <a:prstGeom prst="rightArrow">
            <a:avLst>
              <a:gd name="adj1" fmla="val 50000"/>
              <a:gd name="adj2" fmla="val 67333"/>
            </a:avLst>
          </a:prstGeom>
          <a:solidFill>
            <a:srgbClr val="D9D9D9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496AD6-52DB-4D90-B74C-C1396764830C}"/>
              </a:ext>
            </a:extLst>
          </p:cNvPr>
          <p:cNvSpPr/>
          <p:nvPr/>
        </p:nvSpPr>
        <p:spPr>
          <a:xfrm>
            <a:off x="511618" y="2427152"/>
            <a:ext cx="459672" cy="1318168"/>
          </a:xfrm>
          <a:prstGeom prst="rect">
            <a:avLst/>
          </a:prstGeom>
          <a:gradFill>
            <a:gsLst>
              <a:gs pos="0">
                <a:srgbClr val="FF0000"/>
              </a:gs>
              <a:gs pos="32000">
                <a:srgbClr val="FFFF00"/>
              </a:gs>
              <a:gs pos="67000">
                <a:srgbClr val="56F138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7F61F-012C-4642-A173-811C773BE326}"/>
              </a:ext>
            </a:extLst>
          </p:cNvPr>
          <p:cNvSpPr txBox="1"/>
          <p:nvPr/>
        </p:nvSpPr>
        <p:spPr>
          <a:xfrm>
            <a:off x="979709" y="2425961"/>
            <a:ext cx="1007709" cy="307777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빈도 높음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ECEC2-682E-4E5B-A458-5C9DE59D17D0}"/>
              </a:ext>
            </a:extLst>
          </p:cNvPr>
          <p:cNvSpPr txBox="1"/>
          <p:nvPr/>
        </p:nvSpPr>
        <p:spPr>
          <a:xfrm>
            <a:off x="979709" y="3421361"/>
            <a:ext cx="1007709" cy="307777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빈도 낮음</a:t>
            </a:r>
          </a:p>
        </p:txBody>
      </p:sp>
    </p:spTree>
    <p:extLst>
      <p:ext uri="{BB962C8B-B14F-4D97-AF65-F5344CB8AC3E}">
        <p14:creationId xmlns:p14="http://schemas.microsoft.com/office/powerpoint/2010/main" val="212310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C017FA-8C3F-431E-A0A1-138B8E4978C2}"/>
              </a:ext>
            </a:extLst>
          </p:cNvPr>
          <p:cNvSpPr/>
          <p:nvPr/>
        </p:nvSpPr>
        <p:spPr>
          <a:xfrm>
            <a:off x="269033" y="312575"/>
            <a:ext cx="11653934" cy="6232849"/>
          </a:xfrm>
          <a:prstGeom prst="roundRect">
            <a:avLst>
              <a:gd name="adj" fmla="val 2221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2B39FEA-4FA0-4586-9C01-4C9270656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4" t="15588" r="8349" b="4813"/>
          <a:stretch/>
        </p:blipFill>
        <p:spPr>
          <a:xfrm>
            <a:off x="829778" y="1910546"/>
            <a:ext cx="3079870" cy="3060000"/>
          </a:xfrm>
          <a:prstGeom prst="ellipse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B8B57A-CD5A-405C-8D0F-494C7BB74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00" y="1899000"/>
            <a:ext cx="3060000" cy="3060000"/>
          </a:xfrm>
          <a:prstGeom prst="ellipse">
            <a:avLst/>
          </a:prstGeom>
        </p:spPr>
      </p:pic>
      <p:pic>
        <p:nvPicPr>
          <p:cNvPr id="18" name="그림 17" descr="텍스트, 장난감, 벡터그래픽이(가) 표시된 사진&#10;&#10;자동 생성된 설명">
            <a:extLst>
              <a:ext uri="{FF2B5EF4-FFF2-40B4-BE49-F238E27FC236}">
                <a16:creationId xmlns:a16="http://schemas.microsoft.com/office/drawing/2014/main" id="{08F34C6E-8F55-403E-B104-858216EB36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4" t="1179" r="15451" b="-960"/>
          <a:stretch/>
        </p:blipFill>
        <p:spPr>
          <a:xfrm>
            <a:off x="8282352" y="1899000"/>
            <a:ext cx="3060000" cy="3060000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6C41FB-4D9D-4D39-A43C-ABE3D7069F98}"/>
              </a:ext>
            </a:extLst>
          </p:cNvPr>
          <p:cNvSpPr txBox="1"/>
          <p:nvPr/>
        </p:nvSpPr>
        <p:spPr>
          <a:xfrm>
            <a:off x="1580589" y="1147771"/>
            <a:ext cx="1578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2">
                    <a:lumMod val="50000"/>
                  </a:schemeClr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Why?</a:t>
            </a:r>
            <a:endParaRPr lang="ko-KR" altLang="en-US" sz="4000" dirty="0">
              <a:solidFill>
                <a:schemeClr val="bg2">
                  <a:lumMod val="50000"/>
                </a:schemeClr>
              </a:solidFill>
              <a:latin typeface="a드림고딕7" panose="02020600000000000000" pitchFamily="18" charset="-127"/>
              <a:ea typeface="a드림고딕7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5CC2F1-E635-4E9A-9F7F-0E9653974FE7}"/>
              </a:ext>
            </a:extLst>
          </p:cNvPr>
          <p:cNvSpPr txBox="1"/>
          <p:nvPr/>
        </p:nvSpPr>
        <p:spPr>
          <a:xfrm>
            <a:off x="5250872" y="1147771"/>
            <a:ext cx="1690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2">
                    <a:lumMod val="50000"/>
                  </a:schemeClr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What?</a:t>
            </a:r>
            <a:endParaRPr lang="ko-KR" altLang="en-US" sz="4000" dirty="0">
              <a:solidFill>
                <a:schemeClr val="bg2">
                  <a:lumMod val="50000"/>
                </a:schemeClr>
              </a:solidFill>
              <a:latin typeface="a드림고딕7" panose="02020600000000000000" pitchFamily="18" charset="-127"/>
              <a:ea typeface="a드림고딕7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A2D973-CF3C-4CEB-A397-99A6DE56BCC6}"/>
              </a:ext>
            </a:extLst>
          </p:cNvPr>
          <p:cNvSpPr txBox="1"/>
          <p:nvPr/>
        </p:nvSpPr>
        <p:spPr>
          <a:xfrm>
            <a:off x="9064206" y="1147771"/>
            <a:ext cx="1496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2">
                    <a:lumMod val="50000"/>
                  </a:schemeClr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And?</a:t>
            </a:r>
            <a:endParaRPr lang="ko-KR" altLang="en-US" sz="4000" dirty="0">
              <a:solidFill>
                <a:schemeClr val="bg2">
                  <a:lumMod val="50000"/>
                </a:schemeClr>
              </a:solidFill>
              <a:latin typeface="a드림고딕7" panose="02020600000000000000" pitchFamily="18" charset="-127"/>
              <a:ea typeface="a드림고딕7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52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807C37F-1364-4FAF-897D-DD5AD2A3C88C}"/>
              </a:ext>
            </a:extLst>
          </p:cNvPr>
          <p:cNvSpPr/>
          <p:nvPr/>
        </p:nvSpPr>
        <p:spPr>
          <a:xfrm>
            <a:off x="3623391" y="1698170"/>
            <a:ext cx="4683967" cy="16795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BE8C97-4031-48D6-88B3-E99E19637830}"/>
              </a:ext>
            </a:extLst>
          </p:cNvPr>
          <p:cNvSpPr/>
          <p:nvPr/>
        </p:nvSpPr>
        <p:spPr>
          <a:xfrm>
            <a:off x="214604" y="186612"/>
            <a:ext cx="11784563" cy="6438123"/>
          </a:xfrm>
          <a:prstGeom prst="rect">
            <a:avLst/>
          </a:prstGeom>
          <a:noFill/>
          <a:ln w="762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A2C10-419A-4710-BD9F-90D9C1035EC0}"/>
              </a:ext>
            </a:extLst>
          </p:cNvPr>
          <p:cNvSpPr txBox="1"/>
          <p:nvPr/>
        </p:nvSpPr>
        <p:spPr>
          <a:xfrm>
            <a:off x="3754019" y="1847460"/>
            <a:ext cx="45160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b="1" dirty="0">
                <a:solidFill>
                  <a:schemeClr val="bg2">
                    <a:lumMod val="25000"/>
                  </a:schemeClr>
                </a:solidFill>
                <a:effectLst/>
                <a:latin typeface=" 윤명조420" panose="02030504000101010101" pitchFamily="18" charset="-127"/>
                <a:ea typeface=" 윤명조420" panose="02030504000101010101" pitchFamily="18" charset="-127"/>
              </a:rPr>
              <a:t>有 備 無 患</a:t>
            </a:r>
            <a:endParaRPr lang="ko-KR" altLang="en-US" sz="7000" dirty="0">
              <a:solidFill>
                <a:schemeClr val="bg2">
                  <a:lumMod val="25000"/>
                </a:schemeClr>
              </a:solidFill>
              <a:effectLst/>
              <a:latin typeface=" 윤명조420" panose="02030504000101010101" pitchFamily="18" charset="-127"/>
              <a:ea typeface=" 윤명조420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0E3842-82F1-48F2-86FF-603685A715C9}"/>
              </a:ext>
            </a:extLst>
          </p:cNvPr>
          <p:cNvSpPr txBox="1"/>
          <p:nvPr/>
        </p:nvSpPr>
        <p:spPr>
          <a:xfrm>
            <a:off x="3893976" y="2836502"/>
            <a:ext cx="440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 유           비         무          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C4201-E102-450E-AE01-1463FB54790A}"/>
              </a:ext>
            </a:extLst>
          </p:cNvPr>
          <p:cNvSpPr txBox="1"/>
          <p:nvPr/>
        </p:nvSpPr>
        <p:spPr>
          <a:xfrm>
            <a:off x="1771261" y="4145073"/>
            <a:ext cx="8649478" cy="109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500" kern="0" spc="0" dirty="0">
                <a:solidFill>
                  <a:schemeClr val="bg2">
                    <a:lumMod val="10000"/>
                  </a:schemeClr>
                </a:solidFill>
                <a:effectLst/>
                <a:latin typeface=" 윤명조450" panose="02030504000101010101" pitchFamily="18" charset="-127"/>
                <a:ea typeface=" 윤명조450" panose="02030504000101010101" pitchFamily="18" charset="-127"/>
              </a:rPr>
              <a:t>미리 알고 준비하면 걱정이 없다</a:t>
            </a:r>
          </a:p>
        </p:txBody>
      </p:sp>
    </p:spTree>
    <p:extLst>
      <p:ext uri="{BB962C8B-B14F-4D97-AF65-F5344CB8AC3E}">
        <p14:creationId xmlns:p14="http://schemas.microsoft.com/office/powerpoint/2010/main" val="2276992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B3FD15-A49A-49A2-8745-6AF6F5E7AEC1}"/>
              </a:ext>
            </a:extLst>
          </p:cNvPr>
          <p:cNvSpPr/>
          <p:nvPr/>
        </p:nvSpPr>
        <p:spPr>
          <a:xfrm>
            <a:off x="214604" y="186612"/>
            <a:ext cx="11784563" cy="6438123"/>
          </a:xfrm>
          <a:prstGeom prst="rect">
            <a:avLst/>
          </a:prstGeom>
          <a:noFill/>
          <a:ln w="762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7EFE-F8C7-439F-B4B2-1723B53156F2}"/>
              </a:ext>
            </a:extLst>
          </p:cNvPr>
          <p:cNvSpPr txBox="1"/>
          <p:nvPr/>
        </p:nvSpPr>
        <p:spPr>
          <a:xfrm>
            <a:off x="3337249" y="3031648"/>
            <a:ext cx="5495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2">
                    <a:lumMod val="25000"/>
                  </a:schemeClr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감사합니다</a:t>
            </a:r>
          </a:p>
        </p:txBody>
      </p:sp>
      <p:pic>
        <p:nvPicPr>
          <p:cNvPr id="8" name="그래픽 7" descr="자동차">
            <a:extLst>
              <a:ext uri="{FF2B5EF4-FFF2-40B4-BE49-F238E27FC236}">
                <a16:creationId xmlns:a16="http://schemas.microsoft.com/office/drawing/2014/main" id="{213230DD-E234-4AC1-8716-E7F02925F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2465" y="1761931"/>
            <a:ext cx="1667069" cy="16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13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378B0CF-444D-411F-81C7-0F339F14E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7" b="36"/>
          <a:stretch/>
        </p:blipFill>
        <p:spPr>
          <a:xfrm>
            <a:off x="6130370" y="762086"/>
            <a:ext cx="5079239" cy="285296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F801D8-77B3-4E1A-AE1A-37CDE946AB11}"/>
              </a:ext>
            </a:extLst>
          </p:cNvPr>
          <p:cNvSpPr/>
          <p:nvPr/>
        </p:nvSpPr>
        <p:spPr>
          <a:xfrm>
            <a:off x="214604" y="186612"/>
            <a:ext cx="11784563" cy="6438123"/>
          </a:xfrm>
          <a:prstGeom prst="rect">
            <a:avLst/>
          </a:prstGeom>
          <a:noFill/>
          <a:ln w="762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AF95C97-9DAF-498B-A7D1-13DAC6848ABF}"/>
              </a:ext>
            </a:extLst>
          </p:cNvPr>
          <p:cNvGrpSpPr/>
          <p:nvPr/>
        </p:nvGrpSpPr>
        <p:grpSpPr>
          <a:xfrm>
            <a:off x="804127" y="4003407"/>
            <a:ext cx="10583748" cy="2278744"/>
            <a:chOff x="695128" y="3908587"/>
            <a:chExt cx="10986798" cy="2278744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9546CF2-A322-41A8-9E5D-2C4BFF3A3839}"/>
                </a:ext>
              </a:extLst>
            </p:cNvPr>
            <p:cNvSpPr/>
            <p:nvPr/>
          </p:nvSpPr>
          <p:spPr>
            <a:xfrm>
              <a:off x="695128" y="3908587"/>
              <a:ext cx="10986798" cy="2278744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D89AEB-2731-4D3E-85F5-342EEE0ED56D}"/>
                </a:ext>
              </a:extLst>
            </p:cNvPr>
            <p:cNvSpPr txBox="1"/>
            <p:nvPr/>
          </p:nvSpPr>
          <p:spPr>
            <a:xfrm>
              <a:off x="1188101" y="4250638"/>
              <a:ext cx="1030877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300" dirty="0">
                  <a:solidFill>
                    <a:schemeClr val="bg2">
                      <a:lumMod val="2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차량 통행에 악영향 </a:t>
              </a:r>
              <a:r>
                <a:rPr lang="en-US" altLang="ko-KR" sz="2300" dirty="0">
                  <a:solidFill>
                    <a:schemeClr val="bg2">
                      <a:lumMod val="2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– </a:t>
              </a:r>
              <a:r>
                <a:rPr lang="ko-KR" altLang="en-US" sz="2300" dirty="0">
                  <a:solidFill>
                    <a:schemeClr val="bg2">
                      <a:lumMod val="2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긴급 출동 차량 지연 및 도로의 기능 저하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2300" dirty="0">
                <a:solidFill>
                  <a:schemeClr val="bg2">
                    <a:lumMod val="2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2300" dirty="0">
                <a:solidFill>
                  <a:schemeClr val="bg2">
                    <a:lumMod val="2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300" dirty="0">
                  <a:solidFill>
                    <a:schemeClr val="bg2">
                      <a:lumMod val="2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불법 </a:t>
              </a:r>
              <a:r>
                <a:rPr lang="ko-KR" altLang="en-US" sz="2300" dirty="0" err="1">
                  <a:solidFill>
                    <a:schemeClr val="bg2">
                      <a:lumMod val="2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주정차</a:t>
              </a:r>
              <a:r>
                <a:rPr lang="ko-KR" altLang="en-US" sz="2300" dirty="0">
                  <a:solidFill>
                    <a:schemeClr val="bg2">
                      <a:lumMod val="2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 사량으로 인한 사각지대 </a:t>
              </a:r>
              <a:r>
                <a:rPr lang="en-US" altLang="ko-KR" sz="2300" dirty="0">
                  <a:solidFill>
                    <a:schemeClr val="bg2">
                      <a:lumMod val="2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– </a:t>
              </a:r>
              <a:r>
                <a:rPr lang="ko-KR" altLang="en-US" sz="2300" dirty="0">
                  <a:solidFill>
                    <a:schemeClr val="bg2">
                      <a:lumMod val="2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보행자 추돌 사고 위험성 증가</a:t>
              </a:r>
              <a:endParaRPr lang="en-US" altLang="ko-KR" sz="2300" dirty="0">
                <a:solidFill>
                  <a:schemeClr val="bg2">
                    <a:lumMod val="2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2300" dirty="0">
                <a:solidFill>
                  <a:schemeClr val="bg2">
                    <a:lumMod val="2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DA8C8ED6-237C-447D-9C6F-A48EE99A5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27" y="762086"/>
            <a:ext cx="5079600" cy="2857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D38109-7099-4487-8A75-3AF607B001C2}"/>
              </a:ext>
            </a:extLst>
          </p:cNvPr>
          <p:cNvSpPr txBox="1"/>
          <p:nvPr/>
        </p:nvSpPr>
        <p:spPr>
          <a:xfrm>
            <a:off x="804128" y="251927"/>
            <a:ext cx="451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불법 </a:t>
            </a:r>
            <a:r>
              <a:rPr lang="ko-KR" altLang="en-US" dirty="0" err="1"/>
              <a:t>주정차</a:t>
            </a:r>
            <a:r>
              <a:rPr lang="ko-KR" altLang="en-US" dirty="0"/>
              <a:t> 단속이 필요한 이유</a:t>
            </a:r>
          </a:p>
        </p:txBody>
      </p:sp>
    </p:spTree>
    <p:extLst>
      <p:ext uri="{BB962C8B-B14F-4D97-AF65-F5344CB8AC3E}">
        <p14:creationId xmlns:p14="http://schemas.microsoft.com/office/powerpoint/2010/main" val="2798334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51159F-87D7-436B-9DCF-7703E709D57F}"/>
              </a:ext>
            </a:extLst>
          </p:cNvPr>
          <p:cNvSpPr/>
          <p:nvPr/>
        </p:nvSpPr>
        <p:spPr>
          <a:xfrm>
            <a:off x="214604" y="186612"/>
            <a:ext cx="11784563" cy="6438123"/>
          </a:xfrm>
          <a:prstGeom prst="rect">
            <a:avLst/>
          </a:prstGeom>
          <a:noFill/>
          <a:ln w="762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AEF1500-BDB2-4531-B586-E946EF9DA492}"/>
              </a:ext>
            </a:extLst>
          </p:cNvPr>
          <p:cNvGrpSpPr/>
          <p:nvPr/>
        </p:nvGrpSpPr>
        <p:grpSpPr>
          <a:xfrm>
            <a:off x="2670401" y="1698171"/>
            <a:ext cx="6851198" cy="2015414"/>
            <a:chOff x="2637646" y="1679509"/>
            <a:chExt cx="6851198" cy="2015414"/>
          </a:xfrm>
        </p:grpSpPr>
        <p:pic>
          <p:nvPicPr>
            <p:cNvPr id="6" name="그림 5" descr="화살이(가) 표시된 사진&#10;&#10;자동 생성된 설명">
              <a:extLst>
                <a:ext uri="{FF2B5EF4-FFF2-40B4-BE49-F238E27FC236}">
                  <a16:creationId xmlns:a16="http://schemas.microsoft.com/office/drawing/2014/main" id="{4DF0C39E-43D0-40A1-AF66-D8DA7E199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4" t="26393" r="30619" b="34840"/>
            <a:stretch/>
          </p:blipFill>
          <p:spPr>
            <a:xfrm>
              <a:off x="7473431" y="1679509"/>
              <a:ext cx="2015413" cy="2015414"/>
            </a:xfrm>
            <a:prstGeom prst="ellipse">
              <a:avLst/>
            </a:prstGeom>
          </p:spPr>
        </p:pic>
        <p:pic>
          <p:nvPicPr>
            <p:cNvPr id="8" name="그래픽 7" descr="일일 일정표">
              <a:extLst>
                <a:ext uri="{FF2B5EF4-FFF2-40B4-BE49-F238E27FC236}">
                  <a16:creationId xmlns:a16="http://schemas.microsoft.com/office/drawing/2014/main" id="{68EB7C3C-3A9E-4F96-BEDB-D2B69E4C9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971" t="10626" r="12003" b="11349"/>
            <a:stretch/>
          </p:blipFill>
          <p:spPr>
            <a:xfrm>
              <a:off x="2637646" y="1679509"/>
              <a:ext cx="2015413" cy="2015414"/>
            </a:xfrm>
            <a:prstGeom prst="rect">
              <a:avLst/>
            </a:prstGeom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7723E0-5962-4C21-9F0C-BF9C9C8B690B}"/>
              </a:ext>
            </a:extLst>
          </p:cNvPr>
          <p:cNvSpPr/>
          <p:nvPr/>
        </p:nvSpPr>
        <p:spPr>
          <a:xfrm>
            <a:off x="2948472" y="4162025"/>
            <a:ext cx="6316825" cy="1277723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111A8C-5AEE-41D0-8DE1-06B426BE43C9}"/>
              </a:ext>
            </a:extLst>
          </p:cNvPr>
          <p:cNvSpPr txBox="1"/>
          <p:nvPr/>
        </p:nvSpPr>
        <p:spPr>
          <a:xfrm>
            <a:off x="3289038" y="4592701"/>
            <a:ext cx="56356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기존의 방식 </a:t>
            </a:r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: </a:t>
            </a: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매일</a:t>
            </a:r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, </a:t>
            </a: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정해진 시간 대로</a:t>
            </a:r>
            <a:endParaRPr lang="en-US" altLang="ko-KR" sz="2500" dirty="0">
              <a:solidFill>
                <a:schemeClr val="bg2">
                  <a:lumMod val="25000"/>
                </a:schemeClr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682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51159F-87D7-436B-9DCF-7703E709D57F}"/>
              </a:ext>
            </a:extLst>
          </p:cNvPr>
          <p:cNvSpPr/>
          <p:nvPr/>
        </p:nvSpPr>
        <p:spPr>
          <a:xfrm>
            <a:off x="214604" y="186612"/>
            <a:ext cx="11784563" cy="6438123"/>
          </a:xfrm>
          <a:prstGeom prst="rect">
            <a:avLst/>
          </a:prstGeom>
          <a:noFill/>
          <a:ln w="762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AEF1500-BDB2-4531-B586-E946EF9DA492}"/>
              </a:ext>
            </a:extLst>
          </p:cNvPr>
          <p:cNvGrpSpPr/>
          <p:nvPr/>
        </p:nvGrpSpPr>
        <p:grpSpPr>
          <a:xfrm>
            <a:off x="3854465" y="1217009"/>
            <a:ext cx="4504840" cy="1277723"/>
            <a:chOff x="2637646" y="1679509"/>
            <a:chExt cx="6851198" cy="2015414"/>
          </a:xfrm>
        </p:grpSpPr>
        <p:pic>
          <p:nvPicPr>
            <p:cNvPr id="6" name="그림 5" descr="화살이(가) 표시된 사진&#10;&#10;자동 생성된 설명">
              <a:extLst>
                <a:ext uri="{FF2B5EF4-FFF2-40B4-BE49-F238E27FC236}">
                  <a16:creationId xmlns:a16="http://schemas.microsoft.com/office/drawing/2014/main" id="{4DF0C39E-43D0-40A1-AF66-D8DA7E199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4" t="26393" r="30619" b="34840"/>
            <a:stretch/>
          </p:blipFill>
          <p:spPr>
            <a:xfrm>
              <a:off x="7473431" y="1679509"/>
              <a:ext cx="2015413" cy="2015414"/>
            </a:xfrm>
            <a:prstGeom prst="ellipse">
              <a:avLst/>
            </a:prstGeom>
          </p:spPr>
        </p:pic>
        <p:pic>
          <p:nvPicPr>
            <p:cNvPr id="8" name="그래픽 7" descr="일일 일정표">
              <a:extLst>
                <a:ext uri="{FF2B5EF4-FFF2-40B4-BE49-F238E27FC236}">
                  <a16:creationId xmlns:a16="http://schemas.microsoft.com/office/drawing/2014/main" id="{68EB7C3C-3A9E-4F96-BEDB-D2B69E4C9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971" t="10626" r="12003" b="11349"/>
            <a:stretch/>
          </p:blipFill>
          <p:spPr>
            <a:xfrm>
              <a:off x="2637646" y="1679509"/>
              <a:ext cx="2015413" cy="2015414"/>
            </a:xfrm>
            <a:prstGeom prst="rect">
              <a:avLst/>
            </a:prstGeom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7723E0-5962-4C21-9F0C-BF9C9C8B690B}"/>
              </a:ext>
            </a:extLst>
          </p:cNvPr>
          <p:cNvSpPr/>
          <p:nvPr/>
        </p:nvSpPr>
        <p:spPr>
          <a:xfrm>
            <a:off x="2726093" y="3718043"/>
            <a:ext cx="6761584" cy="145944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111A8C-5AEE-41D0-8DE1-06B426BE43C9}"/>
              </a:ext>
            </a:extLst>
          </p:cNvPr>
          <p:cNvSpPr txBox="1"/>
          <p:nvPr/>
        </p:nvSpPr>
        <p:spPr>
          <a:xfrm>
            <a:off x="2726093" y="3939933"/>
            <a:ext cx="6761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2">
                    <a:lumMod val="2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민원이 적지만 </a:t>
            </a:r>
            <a:endParaRPr lang="en-US" altLang="ko-KR" sz="3000" dirty="0">
              <a:solidFill>
                <a:schemeClr val="bg2">
                  <a:lumMod val="25000"/>
                </a:schemeClr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  <a:p>
            <a:pPr algn="ctr"/>
            <a:r>
              <a:rPr lang="ko-KR" altLang="en-US" sz="3000" dirty="0">
                <a:solidFill>
                  <a:schemeClr val="bg2">
                    <a:lumMod val="2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주차 단속이 필요한 구역</a:t>
            </a:r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8939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51159F-87D7-436B-9DCF-7703E709D57F}"/>
              </a:ext>
            </a:extLst>
          </p:cNvPr>
          <p:cNvSpPr/>
          <p:nvPr/>
        </p:nvSpPr>
        <p:spPr>
          <a:xfrm>
            <a:off x="214604" y="186612"/>
            <a:ext cx="11784563" cy="6438123"/>
          </a:xfrm>
          <a:prstGeom prst="rect">
            <a:avLst/>
          </a:prstGeom>
          <a:noFill/>
          <a:ln w="762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7723E0-5962-4C21-9F0C-BF9C9C8B690B}"/>
              </a:ext>
            </a:extLst>
          </p:cNvPr>
          <p:cNvSpPr/>
          <p:nvPr/>
        </p:nvSpPr>
        <p:spPr>
          <a:xfrm>
            <a:off x="2948472" y="4162025"/>
            <a:ext cx="6316825" cy="1277723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111A8C-5AEE-41D0-8DE1-06B426BE43C9}"/>
              </a:ext>
            </a:extLst>
          </p:cNvPr>
          <p:cNvSpPr txBox="1"/>
          <p:nvPr/>
        </p:nvSpPr>
        <p:spPr>
          <a:xfrm>
            <a:off x="3278153" y="4369999"/>
            <a:ext cx="56356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새로운 데이터를 활용하여 </a:t>
            </a:r>
            <a:endParaRPr lang="en-US" altLang="ko-KR" sz="2500" dirty="0">
              <a:solidFill>
                <a:schemeClr val="bg2">
                  <a:lumMod val="25000"/>
                </a:schemeClr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  <a:p>
            <a:pPr algn="ctr"/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필요한 곳을 방문하는 경로</a:t>
            </a:r>
            <a:endParaRPr lang="en-US" altLang="ko-KR" sz="2500" dirty="0">
              <a:solidFill>
                <a:schemeClr val="bg2">
                  <a:lumMod val="25000"/>
                </a:schemeClr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5378232-252A-44FF-B363-09FA40EC23DE}"/>
              </a:ext>
            </a:extLst>
          </p:cNvPr>
          <p:cNvGrpSpPr/>
          <p:nvPr/>
        </p:nvGrpSpPr>
        <p:grpSpPr>
          <a:xfrm>
            <a:off x="4919443" y="1114046"/>
            <a:ext cx="2353113" cy="2588178"/>
            <a:chOff x="5438775" y="2201459"/>
            <a:chExt cx="1543050" cy="1837141"/>
          </a:xfrm>
        </p:grpSpPr>
        <p:pic>
          <p:nvPicPr>
            <p:cNvPr id="20" name="그래픽 19" descr="전구">
              <a:extLst>
                <a:ext uri="{FF2B5EF4-FFF2-40B4-BE49-F238E27FC236}">
                  <a16:creationId xmlns:a16="http://schemas.microsoft.com/office/drawing/2014/main" id="{EA5A99E7-53B5-4601-9A1D-6DC9345A7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38775" y="2495550"/>
              <a:ext cx="1543050" cy="1543050"/>
            </a:xfrm>
            <a:prstGeom prst="rect">
              <a:avLst/>
            </a:prstGeom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03132A6-09B5-479D-AD08-C14642646A6C}"/>
                </a:ext>
              </a:extLst>
            </p:cNvPr>
            <p:cNvSpPr/>
            <p:nvPr/>
          </p:nvSpPr>
          <p:spPr>
            <a:xfrm rot="18619006">
              <a:off x="5610929" y="2445875"/>
              <a:ext cx="67814" cy="34309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7661B9D-8B10-440B-9576-6F86ECE3BF5E}"/>
                </a:ext>
              </a:extLst>
            </p:cNvPr>
            <p:cNvSpPr/>
            <p:nvPr/>
          </p:nvSpPr>
          <p:spPr>
            <a:xfrm rot="20509897">
              <a:off x="5975594" y="2201459"/>
              <a:ext cx="67814" cy="34309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29715CA-4652-4E82-842A-D0F92002D62F}"/>
                </a:ext>
              </a:extLst>
            </p:cNvPr>
            <p:cNvSpPr/>
            <p:nvPr/>
          </p:nvSpPr>
          <p:spPr>
            <a:xfrm rot="1342485">
              <a:off x="6457175" y="2203487"/>
              <a:ext cx="67814" cy="34309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7A08F16-B6AC-4F32-9E67-A327F5766F23}"/>
                </a:ext>
              </a:extLst>
            </p:cNvPr>
            <p:cNvSpPr/>
            <p:nvPr/>
          </p:nvSpPr>
          <p:spPr>
            <a:xfrm rot="3217007">
              <a:off x="6751945" y="2454239"/>
              <a:ext cx="67814" cy="34309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4439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11BE34D-B356-4054-98F5-5B7A4FA5B6D0}"/>
              </a:ext>
            </a:extLst>
          </p:cNvPr>
          <p:cNvSpPr/>
          <p:nvPr/>
        </p:nvSpPr>
        <p:spPr>
          <a:xfrm>
            <a:off x="214604" y="186612"/>
            <a:ext cx="11784563" cy="6438123"/>
          </a:xfrm>
          <a:prstGeom prst="rect">
            <a:avLst/>
          </a:prstGeom>
          <a:noFill/>
          <a:ln w="762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6276D89E-D322-41C9-9582-C8582A24B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4140"/>
            <a:ext cx="10515600" cy="965200"/>
          </a:xfrm>
          <a:prstGeom prst="roundRect">
            <a:avLst>
              <a:gd name="adj" fmla="val 2253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3657600" lvl="8" indent="0" algn="ctr">
              <a:buNone/>
            </a:pP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6A62D35-1A12-4393-9498-5D932AB2AFFA}"/>
              </a:ext>
            </a:extLst>
          </p:cNvPr>
          <p:cNvSpPr/>
          <p:nvPr/>
        </p:nvSpPr>
        <p:spPr>
          <a:xfrm>
            <a:off x="838200" y="1878807"/>
            <a:ext cx="10515600" cy="4316460"/>
          </a:xfrm>
          <a:prstGeom prst="roundRect">
            <a:avLst>
              <a:gd name="adj" fmla="val 90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sz="40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sz="40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        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           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a, b, c, … : </a:t>
            </a:r>
            <a:r>
              <a:rPr lang="ko-KR" altLang="en-US" sz="25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사용자가 정하는 가중치</a:t>
            </a:r>
            <a:r>
              <a:rPr lang="en-US" altLang="ko-KR" sz="25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. </a:t>
            </a:r>
            <a:r>
              <a:rPr lang="ko-KR" altLang="en-US" sz="25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값을 바꾸어 활용 가능</a:t>
            </a:r>
            <a:endParaRPr lang="en-US" altLang="ko-KR" sz="25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시간별로 </a:t>
            </a:r>
            <a:r>
              <a:rPr lang="ko-KR" altLang="en-US" sz="2500" b="1" dirty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가중치를 달리하여</a:t>
            </a:r>
            <a:r>
              <a:rPr lang="ko-KR" altLang="en-US" sz="25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우선순위를 조정 </a:t>
            </a:r>
            <a:endParaRPr lang="en-US" altLang="ko-KR" sz="25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32731-B02E-4A79-90F2-6CA5651A632D}"/>
              </a:ext>
            </a:extLst>
          </p:cNvPr>
          <p:cNvSpPr txBox="1"/>
          <p:nvPr/>
        </p:nvSpPr>
        <p:spPr>
          <a:xfrm>
            <a:off x="1020660" y="662733"/>
            <a:ext cx="10150678" cy="88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b="1" kern="0" spc="0" dirty="0">
                <a:solidFill>
                  <a:srgbClr val="000000"/>
                </a:solidFill>
                <a:effectLst/>
                <a:latin typeface="a드림고딕4" panose="02020600000000000000" pitchFamily="18" charset="-127"/>
                <a:ea typeface="a드림고딕4" panose="02020600000000000000" pitchFamily="18" charset="-127"/>
              </a:rPr>
              <a:t>W = a * (                    ) + b * (             ) + c * (                   ) + …</a:t>
            </a:r>
            <a:endParaRPr lang="ko-KR" altLang="en-US" sz="2100" kern="0" spc="0" dirty="0">
              <a:solidFill>
                <a:srgbClr val="000000"/>
              </a:solidFill>
              <a:effectLst/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BFA22-73E5-4101-8752-A333BE4EC376}"/>
              </a:ext>
            </a:extLst>
          </p:cNvPr>
          <p:cNvSpPr txBox="1"/>
          <p:nvPr/>
        </p:nvSpPr>
        <p:spPr>
          <a:xfrm>
            <a:off x="2509734" y="811258"/>
            <a:ext cx="218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kern="0" spc="0" dirty="0">
                <a:solidFill>
                  <a:srgbClr val="C75252"/>
                </a:solidFill>
                <a:effectLst/>
                <a:latin typeface="a드림고딕4" panose="02020600000000000000" pitchFamily="18" charset="-127"/>
                <a:ea typeface="a드림고딕4" panose="02020600000000000000" pitchFamily="18" charset="-127"/>
              </a:rPr>
              <a:t>불법주정차 단속 </a:t>
            </a:r>
            <a:r>
              <a:rPr lang="ko-KR" altLang="en-US" sz="1800" b="1" kern="0" dirty="0">
                <a:solidFill>
                  <a:srgbClr val="C75252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수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3B7725-225A-439A-9443-10E8EBE85665}"/>
              </a:ext>
            </a:extLst>
          </p:cNvPr>
          <p:cNvSpPr txBox="1"/>
          <p:nvPr/>
        </p:nvSpPr>
        <p:spPr>
          <a:xfrm>
            <a:off x="5719865" y="811258"/>
            <a:ext cx="140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kern="0" spc="0" dirty="0" err="1">
                <a:solidFill>
                  <a:srgbClr val="344C1B"/>
                </a:solidFill>
                <a:effectLst/>
                <a:latin typeface="a드림고딕4" panose="02020600000000000000" pitchFamily="18" charset="-127"/>
                <a:ea typeface="a드림고딕4" panose="02020600000000000000" pitchFamily="18" charset="-127"/>
              </a:rPr>
              <a:t>스쿨존</a:t>
            </a:r>
            <a:r>
              <a:rPr lang="ko-KR" altLang="en-US" sz="1800" b="1" kern="0" spc="0" dirty="0">
                <a:solidFill>
                  <a:srgbClr val="344C1B"/>
                </a:solidFill>
                <a:effectLst/>
                <a:latin typeface="a드림고딕4" panose="02020600000000000000" pitchFamily="18" charset="-127"/>
                <a:ea typeface="a드림고딕4" panose="02020600000000000000" pitchFamily="18" charset="-127"/>
              </a:rPr>
              <a:t> 여부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A269E-26AF-4809-8FA5-B24845BCDEB1}"/>
              </a:ext>
            </a:extLst>
          </p:cNvPr>
          <p:cNvSpPr txBox="1"/>
          <p:nvPr/>
        </p:nvSpPr>
        <p:spPr>
          <a:xfrm>
            <a:off x="8251050" y="811258"/>
            <a:ext cx="190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kern="0" spc="0" dirty="0">
                <a:solidFill>
                  <a:srgbClr val="2D629C"/>
                </a:solidFill>
                <a:effectLst/>
                <a:latin typeface="a드림고딕4" panose="02020600000000000000" pitchFamily="18" charset="-127"/>
                <a:ea typeface="a드림고딕4" panose="02020600000000000000" pitchFamily="18" charset="-127"/>
              </a:rPr>
              <a:t>주변 아동시설 수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0ED26-115C-4D89-817D-657FFED8AF86}"/>
              </a:ext>
            </a:extLst>
          </p:cNvPr>
          <p:cNvSpPr txBox="1"/>
          <p:nvPr/>
        </p:nvSpPr>
        <p:spPr>
          <a:xfrm>
            <a:off x="2724619" y="2760807"/>
            <a:ext cx="6742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W </a:t>
            </a:r>
            <a:r>
              <a:rPr lang="ko-KR" altLang="en-US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r>
              <a:rPr lang="en-US" altLang="ko-KR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=</a:t>
            </a:r>
            <a:r>
              <a:rPr lang="ko-KR" altLang="en-US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주차단속 우선도 지표</a:t>
            </a:r>
            <a:endParaRPr lang="en-US" altLang="ko-KR" sz="40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21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11BE34D-B356-4054-98F5-5B7A4FA5B6D0}"/>
              </a:ext>
            </a:extLst>
          </p:cNvPr>
          <p:cNvSpPr/>
          <p:nvPr/>
        </p:nvSpPr>
        <p:spPr>
          <a:xfrm>
            <a:off x="214604" y="186612"/>
            <a:ext cx="11784563" cy="6438123"/>
          </a:xfrm>
          <a:prstGeom prst="rect">
            <a:avLst/>
          </a:prstGeom>
          <a:noFill/>
          <a:ln w="762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6276D89E-D322-41C9-9582-C8582A24B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4140"/>
            <a:ext cx="10515600" cy="965200"/>
          </a:xfrm>
          <a:prstGeom prst="roundRect">
            <a:avLst>
              <a:gd name="adj" fmla="val 2253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3657600" lvl="8" indent="0" algn="ctr">
              <a:buNone/>
            </a:pP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6A62D35-1A12-4393-9498-5D932AB2AFFA}"/>
              </a:ext>
            </a:extLst>
          </p:cNvPr>
          <p:cNvSpPr/>
          <p:nvPr/>
        </p:nvSpPr>
        <p:spPr>
          <a:xfrm>
            <a:off x="838200" y="1878807"/>
            <a:ext cx="10515600" cy="4316460"/>
          </a:xfrm>
          <a:prstGeom prst="roundRect">
            <a:avLst>
              <a:gd name="adj" fmla="val 90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sz="40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sz="40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        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           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W</a:t>
            </a:r>
            <a:r>
              <a:rPr lang="ko-KR" altLang="en-US" sz="25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라는 정량적 지표 </a:t>
            </a:r>
            <a:r>
              <a:rPr lang="en-US" altLang="ko-KR" sz="25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-&gt; </a:t>
            </a:r>
            <a:r>
              <a:rPr lang="ko-KR" altLang="en-US" sz="25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각 구역의 </a:t>
            </a:r>
            <a:r>
              <a:rPr lang="ko-KR" altLang="en-US" sz="2500" b="1" dirty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우선순위</a:t>
            </a:r>
            <a:r>
              <a:rPr lang="ko-KR" altLang="en-US" sz="25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가 정해져</a:t>
            </a:r>
            <a:endParaRPr lang="en-US" altLang="ko-KR" sz="25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인력에 맞추어 구역을 쉽게 추천 받을 수 있다</a:t>
            </a:r>
            <a:r>
              <a:rPr lang="en-US" altLang="ko-KR" sz="25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32731-B02E-4A79-90F2-6CA5651A632D}"/>
              </a:ext>
            </a:extLst>
          </p:cNvPr>
          <p:cNvSpPr txBox="1"/>
          <p:nvPr/>
        </p:nvSpPr>
        <p:spPr>
          <a:xfrm>
            <a:off x="1020660" y="662733"/>
            <a:ext cx="10150678" cy="88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b="1" kern="0" spc="0" dirty="0">
                <a:solidFill>
                  <a:srgbClr val="000000"/>
                </a:solidFill>
                <a:effectLst/>
                <a:latin typeface="a드림고딕4" panose="02020600000000000000" pitchFamily="18" charset="-127"/>
                <a:ea typeface="a드림고딕4" panose="02020600000000000000" pitchFamily="18" charset="-127"/>
              </a:rPr>
              <a:t>W = a * (                    ) + b * (             ) + c * (                   ) + …</a:t>
            </a:r>
            <a:endParaRPr lang="ko-KR" altLang="en-US" sz="2100" kern="0" spc="0" dirty="0">
              <a:solidFill>
                <a:srgbClr val="000000"/>
              </a:solidFill>
              <a:effectLst/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BFA22-73E5-4101-8752-A333BE4EC376}"/>
              </a:ext>
            </a:extLst>
          </p:cNvPr>
          <p:cNvSpPr txBox="1"/>
          <p:nvPr/>
        </p:nvSpPr>
        <p:spPr>
          <a:xfrm>
            <a:off x="2509734" y="811258"/>
            <a:ext cx="218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kern="0" spc="0" dirty="0">
                <a:solidFill>
                  <a:srgbClr val="C75252"/>
                </a:solidFill>
                <a:effectLst/>
                <a:latin typeface="a드림고딕4" panose="02020600000000000000" pitchFamily="18" charset="-127"/>
                <a:ea typeface="a드림고딕4" panose="02020600000000000000" pitchFamily="18" charset="-127"/>
              </a:rPr>
              <a:t>불법주정차 단속 </a:t>
            </a:r>
            <a:r>
              <a:rPr lang="ko-KR" altLang="en-US" sz="1800" b="1" kern="0" dirty="0">
                <a:solidFill>
                  <a:srgbClr val="C75252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수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3B7725-225A-439A-9443-10E8EBE85665}"/>
              </a:ext>
            </a:extLst>
          </p:cNvPr>
          <p:cNvSpPr txBox="1"/>
          <p:nvPr/>
        </p:nvSpPr>
        <p:spPr>
          <a:xfrm>
            <a:off x="5719865" y="811258"/>
            <a:ext cx="140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kern="0" spc="0" dirty="0" err="1">
                <a:solidFill>
                  <a:srgbClr val="344C1B"/>
                </a:solidFill>
                <a:effectLst/>
                <a:latin typeface="a드림고딕4" panose="02020600000000000000" pitchFamily="18" charset="-127"/>
                <a:ea typeface="a드림고딕4" panose="02020600000000000000" pitchFamily="18" charset="-127"/>
              </a:rPr>
              <a:t>스쿨존</a:t>
            </a:r>
            <a:r>
              <a:rPr lang="ko-KR" altLang="en-US" sz="1800" b="1" kern="0" spc="0" dirty="0">
                <a:solidFill>
                  <a:srgbClr val="344C1B"/>
                </a:solidFill>
                <a:effectLst/>
                <a:latin typeface="a드림고딕4" panose="02020600000000000000" pitchFamily="18" charset="-127"/>
                <a:ea typeface="a드림고딕4" panose="02020600000000000000" pitchFamily="18" charset="-127"/>
              </a:rPr>
              <a:t> 여부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A269E-26AF-4809-8FA5-B24845BCDEB1}"/>
              </a:ext>
            </a:extLst>
          </p:cNvPr>
          <p:cNvSpPr txBox="1"/>
          <p:nvPr/>
        </p:nvSpPr>
        <p:spPr>
          <a:xfrm>
            <a:off x="8251050" y="811258"/>
            <a:ext cx="190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kern="0" spc="0" dirty="0">
                <a:solidFill>
                  <a:srgbClr val="2D629C"/>
                </a:solidFill>
                <a:effectLst/>
                <a:latin typeface="a드림고딕4" panose="02020600000000000000" pitchFamily="18" charset="-127"/>
                <a:ea typeface="a드림고딕4" panose="02020600000000000000" pitchFamily="18" charset="-127"/>
              </a:rPr>
              <a:t>주변 아동시설 수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0ED26-115C-4D89-817D-657FFED8AF86}"/>
              </a:ext>
            </a:extLst>
          </p:cNvPr>
          <p:cNvSpPr txBox="1"/>
          <p:nvPr/>
        </p:nvSpPr>
        <p:spPr>
          <a:xfrm>
            <a:off x="2724619" y="2760807"/>
            <a:ext cx="6742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W </a:t>
            </a:r>
            <a:r>
              <a:rPr lang="ko-KR" altLang="en-US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r>
              <a:rPr lang="en-US" altLang="ko-KR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=</a:t>
            </a:r>
            <a:r>
              <a:rPr lang="ko-KR" altLang="en-US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주차단속 우선도 지표</a:t>
            </a:r>
            <a:endParaRPr lang="en-US" altLang="ko-KR" sz="40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628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A057989-F863-4244-9C7A-747AB98AA010}"/>
              </a:ext>
            </a:extLst>
          </p:cNvPr>
          <p:cNvSpPr/>
          <p:nvPr/>
        </p:nvSpPr>
        <p:spPr>
          <a:xfrm>
            <a:off x="838200" y="1878807"/>
            <a:ext cx="10515600" cy="4316460"/>
          </a:xfrm>
          <a:prstGeom prst="roundRect">
            <a:avLst>
              <a:gd name="adj" fmla="val 90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sz="40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sz="40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        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           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38" name="내용 개체 틀 1">
            <a:extLst>
              <a:ext uri="{FF2B5EF4-FFF2-40B4-BE49-F238E27FC236}">
                <a16:creationId xmlns:a16="http://schemas.microsoft.com/office/drawing/2014/main" id="{99D4F445-06F9-429D-8A37-3DAF1908E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4140"/>
            <a:ext cx="10515600" cy="965200"/>
          </a:xfrm>
          <a:prstGeom prst="roundRect">
            <a:avLst>
              <a:gd name="adj" fmla="val 2253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3657600" lvl="8" indent="0" algn="ctr">
              <a:buNone/>
            </a:pP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1BE34D-B356-4054-98F5-5B7A4FA5B6D0}"/>
              </a:ext>
            </a:extLst>
          </p:cNvPr>
          <p:cNvSpPr/>
          <p:nvPr/>
        </p:nvSpPr>
        <p:spPr>
          <a:xfrm>
            <a:off x="214604" y="186612"/>
            <a:ext cx="11784563" cy="6438123"/>
          </a:xfrm>
          <a:prstGeom prst="rect">
            <a:avLst/>
          </a:prstGeom>
          <a:noFill/>
          <a:ln w="762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32731-B02E-4A79-90F2-6CA5651A632D}"/>
              </a:ext>
            </a:extLst>
          </p:cNvPr>
          <p:cNvSpPr txBox="1"/>
          <p:nvPr/>
        </p:nvSpPr>
        <p:spPr>
          <a:xfrm>
            <a:off x="1020660" y="662733"/>
            <a:ext cx="10150678" cy="88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b="1" kern="0" spc="0" dirty="0">
                <a:solidFill>
                  <a:srgbClr val="000000"/>
                </a:solidFill>
                <a:effectLst/>
                <a:latin typeface="a드림고딕4" panose="02020600000000000000" pitchFamily="18" charset="-127"/>
                <a:ea typeface="a드림고딕4" panose="02020600000000000000" pitchFamily="18" charset="-127"/>
              </a:rPr>
              <a:t>W = a * (                    ) + b * (             ) + c * (                   ) + …</a:t>
            </a:r>
            <a:endParaRPr lang="ko-KR" altLang="en-US" sz="2100" kern="0" spc="0" dirty="0">
              <a:solidFill>
                <a:srgbClr val="000000"/>
              </a:solidFill>
              <a:effectLst/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C75FA-3475-4949-AAB4-A5037B44F77C}"/>
              </a:ext>
            </a:extLst>
          </p:cNvPr>
          <p:cNvSpPr txBox="1"/>
          <p:nvPr/>
        </p:nvSpPr>
        <p:spPr>
          <a:xfrm>
            <a:off x="2529190" y="811258"/>
            <a:ext cx="218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kern="0" spc="0" dirty="0">
                <a:solidFill>
                  <a:srgbClr val="C75252"/>
                </a:solidFill>
                <a:effectLst/>
                <a:latin typeface="a드림고딕4" panose="02020600000000000000" pitchFamily="18" charset="-127"/>
                <a:ea typeface="a드림고딕4" panose="02020600000000000000" pitchFamily="18" charset="-127"/>
              </a:rPr>
              <a:t>불법주정차 단속 </a:t>
            </a:r>
            <a:r>
              <a:rPr lang="ko-KR" altLang="en-US" sz="1800" b="1" kern="0" dirty="0">
                <a:solidFill>
                  <a:srgbClr val="C75252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수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2B2948-7AA2-44E8-9F5D-D00B4FB47A19}"/>
              </a:ext>
            </a:extLst>
          </p:cNvPr>
          <p:cNvSpPr txBox="1"/>
          <p:nvPr/>
        </p:nvSpPr>
        <p:spPr>
          <a:xfrm>
            <a:off x="5739321" y="811258"/>
            <a:ext cx="140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kern="0" spc="0" dirty="0" err="1">
                <a:solidFill>
                  <a:srgbClr val="344C1B"/>
                </a:solidFill>
                <a:effectLst/>
                <a:latin typeface="a드림고딕4" panose="02020600000000000000" pitchFamily="18" charset="-127"/>
                <a:ea typeface="a드림고딕4" panose="02020600000000000000" pitchFamily="18" charset="-127"/>
              </a:rPr>
              <a:t>스쿨존</a:t>
            </a:r>
            <a:r>
              <a:rPr lang="ko-KR" altLang="en-US" sz="1800" b="1" kern="0" spc="0" dirty="0">
                <a:solidFill>
                  <a:srgbClr val="344C1B"/>
                </a:solidFill>
                <a:effectLst/>
                <a:latin typeface="a드림고딕4" panose="02020600000000000000" pitchFamily="18" charset="-127"/>
                <a:ea typeface="a드림고딕4" panose="02020600000000000000" pitchFamily="18" charset="-127"/>
              </a:rPr>
              <a:t> 여부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07DD86-7CD1-4B21-8B66-F84E60162979}"/>
              </a:ext>
            </a:extLst>
          </p:cNvPr>
          <p:cNvSpPr txBox="1"/>
          <p:nvPr/>
        </p:nvSpPr>
        <p:spPr>
          <a:xfrm>
            <a:off x="8260778" y="811258"/>
            <a:ext cx="190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kern="0" spc="0" dirty="0">
                <a:solidFill>
                  <a:srgbClr val="2D629C"/>
                </a:solidFill>
                <a:effectLst/>
                <a:latin typeface="a드림고딕4" panose="02020600000000000000" pitchFamily="18" charset="-127"/>
                <a:ea typeface="a드림고딕4" panose="02020600000000000000" pitchFamily="18" charset="-127"/>
              </a:rPr>
              <a:t>주변 아동시설 수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1EF8A-5467-42FE-A81D-167FEA368F01}"/>
              </a:ext>
            </a:extLst>
          </p:cNvPr>
          <p:cNvSpPr txBox="1"/>
          <p:nvPr/>
        </p:nvSpPr>
        <p:spPr>
          <a:xfrm>
            <a:off x="4827519" y="3466780"/>
            <a:ext cx="238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불법 </a:t>
            </a:r>
            <a:r>
              <a:rPr lang="ko-KR" altLang="en-US" dirty="0" err="1">
                <a:latin typeface="a드림고딕4" panose="02020600000000000000" pitchFamily="18" charset="-127"/>
                <a:ea typeface="a드림고딕4" panose="02020600000000000000" pitchFamily="18" charset="-127"/>
              </a:rPr>
              <a:t>주정차</a:t>
            </a:r>
            <a:r>
              <a:rPr lang="ko-KR" altLang="en-US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단속 수 </a:t>
            </a:r>
            <a:endParaRPr lang="en-US" altLang="ko-KR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r>
              <a:rPr lang="en-US" altLang="ko-KR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= 150</a:t>
            </a:r>
            <a:r>
              <a:rPr lang="ko-KR" altLang="en-US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B9062-6FB3-4AA9-BC96-2AA2D9C7546B}"/>
              </a:ext>
            </a:extLst>
          </p:cNvPr>
          <p:cNvSpPr txBox="1"/>
          <p:nvPr/>
        </p:nvSpPr>
        <p:spPr>
          <a:xfrm>
            <a:off x="4849252" y="4610654"/>
            <a:ext cx="226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주변 아동시설 수</a:t>
            </a:r>
            <a:endParaRPr lang="en-US" altLang="ko-KR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r>
              <a:rPr lang="en-US" altLang="ko-KR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= 5</a:t>
            </a:r>
            <a:r>
              <a:rPr lang="ko-KR" altLang="en-US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곳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12DB47-81E6-42CE-A0B5-5D3FB94FAE88}"/>
              </a:ext>
            </a:extLst>
          </p:cNvPr>
          <p:cNvSpPr txBox="1"/>
          <p:nvPr/>
        </p:nvSpPr>
        <p:spPr>
          <a:xfrm>
            <a:off x="2724619" y="2245174"/>
            <a:ext cx="6742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W </a:t>
            </a:r>
            <a:r>
              <a:rPr lang="ko-KR" altLang="en-US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r>
              <a:rPr lang="en-US" altLang="ko-KR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=</a:t>
            </a:r>
            <a:r>
              <a:rPr lang="ko-KR" altLang="en-US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주차단속 우선도 지표</a:t>
            </a:r>
            <a:endParaRPr lang="en-US" altLang="ko-KR" sz="4000" b="1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91B316-A087-4D17-876A-C8B9D55B929B}"/>
              </a:ext>
            </a:extLst>
          </p:cNvPr>
          <p:cNvSpPr txBox="1"/>
          <p:nvPr/>
        </p:nvSpPr>
        <p:spPr>
          <a:xfrm>
            <a:off x="3223839" y="3495125"/>
            <a:ext cx="110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가중치 </a:t>
            </a:r>
            <a:r>
              <a:rPr lang="en-US" altLang="ko-KR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</a:t>
            </a:r>
          </a:p>
          <a:p>
            <a:pPr algn="ctr"/>
            <a:r>
              <a:rPr lang="en-US" altLang="ko-KR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= 0.3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C2C26B-C771-47CE-B4AE-B1F557BA0ECB}"/>
              </a:ext>
            </a:extLst>
          </p:cNvPr>
          <p:cNvSpPr txBox="1"/>
          <p:nvPr/>
        </p:nvSpPr>
        <p:spPr>
          <a:xfrm>
            <a:off x="3234093" y="4626320"/>
            <a:ext cx="110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가중치 </a:t>
            </a:r>
            <a:r>
              <a:rPr lang="en-US" altLang="ko-KR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c</a:t>
            </a:r>
          </a:p>
          <a:p>
            <a:pPr algn="ctr"/>
            <a:r>
              <a:rPr lang="en-US" altLang="ko-KR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= 0.3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24" name="곱하기 기호 23">
            <a:extLst>
              <a:ext uri="{FF2B5EF4-FFF2-40B4-BE49-F238E27FC236}">
                <a16:creationId xmlns:a16="http://schemas.microsoft.com/office/drawing/2014/main" id="{5347A48D-BD14-4156-B1C3-3EA4BE15CB9B}"/>
              </a:ext>
            </a:extLst>
          </p:cNvPr>
          <p:cNvSpPr/>
          <p:nvPr/>
        </p:nvSpPr>
        <p:spPr>
          <a:xfrm>
            <a:off x="4313487" y="3462113"/>
            <a:ext cx="623594" cy="646331"/>
          </a:xfrm>
          <a:prstGeom prst="mathMultiply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곱하기 기호 25">
            <a:extLst>
              <a:ext uri="{FF2B5EF4-FFF2-40B4-BE49-F238E27FC236}">
                <a16:creationId xmlns:a16="http://schemas.microsoft.com/office/drawing/2014/main" id="{6F221F71-79EF-464E-A9B7-6D573ABCBB18}"/>
              </a:ext>
            </a:extLst>
          </p:cNvPr>
          <p:cNvSpPr/>
          <p:nvPr/>
        </p:nvSpPr>
        <p:spPr>
          <a:xfrm>
            <a:off x="4324374" y="4591992"/>
            <a:ext cx="623594" cy="646331"/>
          </a:xfrm>
          <a:prstGeom prst="mathMultiply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같음 기호 26">
            <a:extLst>
              <a:ext uri="{FF2B5EF4-FFF2-40B4-BE49-F238E27FC236}">
                <a16:creationId xmlns:a16="http://schemas.microsoft.com/office/drawing/2014/main" id="{94E437A7-2168-466F-A99E-8408B3CD975E}"/>
              </a:ext>
            </a:extLst>
          </p:cNvPr>
          <p:cNvSpPr/>
          <p:nvPr/>
        </p:nvSpPr>
        <p:spPr>
          <a:xfrm>
            <a:off x="7220396" y="3495126"/>
            <a:ext cx="623594" cy="646331"/>
          </a:xfrm>
          <a:prstGeom prst="mathEqual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같음 기호 28">
            <a:extLst>
              <a:ext uri="{FF2B5EF4-FFF2-40B4-BE49-F238E27FC236}">
                <a16:creationId xmlns:a16="http://schemas.microsoft.com/office/drawing/2014/main" id="{47A8252B-CA8C-4963-8917-6AE7EF2D1FFA}"/>
              </a:ext>
            </a:extLst>
          </p:cNvPr>
          <p:cNvSpPr/>
          <p:nvPr/>
        </p:nvSpPr>
        <p:spPr>
          <a:xfrm>
            <a:off x="7220396" y="4631686"/>
            <a:ext cx="623594" cy="646331"/>
          </a:xfrm>
          <a:prstGeom prst="mathEqual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A7FAE7-EC8B-4FBD-9920-40CA83FA0987}"/>
              </a:ext>
            </a:extLst>
          </p:cNvPr>
          <p:cNvSpPr txBox="1"/>
          <p:nvPr/>
        </p:nvSpPr>
        <p:spPr>
          <a:xfrm>
            <a:off x="8028510" y="3502343"/>
            <a:ext cx="755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45</a:t>
            </a:r>
            <a:endParaRPr lang="ko-KR" altLang="en-US" sz="3000" dirty="0">
              <a:solidFill>
                <a:srgbClr val="FF0000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2C0FA-2C42-4D9A-9AA7-9BDF2CEC46B3}"/>
              </a:ext>
            </a:extLst>
          </p:cNvPr>
          <p:cNvSpPr txBox="1"/>
          <p:nvPr/>
        </p:nvSpPr>
        <p:spPr>
          <a:xfrm>
            <a:off x="8028510" y="4672486"/>
            <a:ext cx="830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1.5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33" name="L 도형 32">
            <a:extLst>
              <a:ext uri="{FF2B5EF4-FFF2-40B4-BE49-F238E27FC236}">
                <a16:creationId xmlns:a16="http://schemas.microsoft.com/office/drawing/2014/main" id="{096240FA-4685-4C04-B024-9E49E08E3AA7}"/>
              </a:ext>
            </a:extLst>
          </p:cNvPr>
          <p:cNvSpPr/>
          <p:nvPr/>
        </p:nvSpPr>
        <p:spPr>
          <a:xfrm rot="19012576">
            <a:off x="8226400" y="4106618"/>
            <a:ext cx="360000" cy="360000"/>
          </a:xfrm>
          <a:prstGeom prst="corner">
            <a:avLst>
              <a:gd name="adj1" fmla="val 38420"/>
              <a:gd name="adj2" fmla="val 328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73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1E3244770F73B46A0C69381554AD2C0" ma:contentTypeVersion="11" ma:contentTypeDescription="새 문서를 만듭니다." ma:contentTypeScope="" ma:versionID="81b262810c15bb931965ab2e6cba9cf9">
  <xsd:schema xmlns:xsd="http://www.w3.org/2001/XMLSchema" xmlns:xs="http://www.w3.org/2001/XMLSchema" xmlns:p="http://schemas.microsoft.com/office/2006/metadata/properties" xmlns:ns3="cb184c72-6712-4ecf-822f-e94c4f938772" xmlns:ns4="c6659a1d-9492-4997-ab6f-c959c5fa5eac" targetNamespace="http://schemas.microsoft.com/office/2006/metadata/properties" ma:root="true" ma:fieldsID="72f07ae11a3b76a57dbf0081a6188868" ns3:_="" ns4:_="">
    <xsd:import namespace="cb184c72-6712-4ecf-822f-e94c4f938772"/>
    <xsd:import namespace="c6659a1d-9492-4997-ab6f-c959c5fa5e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184c72-6712-4ecf-822f-e94c4f9387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659a1d-9492-4997-ab6f-c959c5fa5ea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2C8FC7F-C079-444B-9BAB-ACECC45D8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184c72-6712-4ecf-822f-e94c4f938772"/>
    <ds:schemaRef ds:uri="c6659a1d-9492-4997-ab6f-c959c5fa5e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BF60C2-3937-48E8-94D2-FC6D175DF4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8A7E94-A7A7-46B0-9F04-74C928E1A618}">
  <ds:schemaRefs>
    <ds:schemaRef ds:uri="http://purl.org/dc/elements/1.1/"/>
    <ds:schemaRef ds:uri="http://schemas.microsoft.com/office/2006/metadata/properties"/>
    <ds:schemaRef ds:uri="cb184c72-6712-4ecf-822f-e94c4f938772"/>
    <ds:schemaRef ds:uri="http://schemas.microsoft.com/office/2006/documentManagement/types"/>
    <ds:schemaRef ds:uri="c6659a1d-9492-4997-ab6f-c959c5fa5eac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414</Words>
  <Application>Microsoft Office PowerPoint</Application>
  <PresentationFormat>와이드스크린</PresentationFormat>
  <Paragraphs>171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 윤명조420</vt:lpstr>
      <vt:lpstr> 윤명조450</vt:lpstr>
      <vt:lpstr>a드림고딕4</vt:lpstr>
      <vt:lpstr>a드림고딕5</vt:lpstr>
      <vt:lpstr>a드림고딕7</vt:lpstr>
      <vt:lpstr>나눔스퀘어 Bold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신동선</dc:creator>
  <cp:lastModifiedBy>신동선</cp:lastModifiedBy>
  <cp:revision>45</cp:revision>
  <dcterms:created xsi:type="dcterms:W3CDTF">2020-11-07T13:41:34Z</dcterms:created>
  <dcterms:modified xsi:type="dcterms:W3CDTF">2021-05-16T06:40:50Z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0x01010061E3244770F73B46A0C69381554AD2C0</vt:lpwstr>
  </property>
</Properties>
</file>